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1" r:id="rId5"/>
  </p:sldMasterIdLst>
  <p:notesMasterIdLst>
    <p:notesMasterId r:id="rId17"/>
  </p:notesMasterIdLst>
  <p:handoutMasterIdLst>
    <p:handoutMasterId r:id="rId18"/>
  </p:handoutMasterIdLst>
  <p:sldIdLst>
    <p:sldId id="257" r:id="rId6"/>
    <p:sldId id="3870" r:id="rId7"/>
    <p:sldId id="3876" r:id="rId8"/>
    <p:sldId id="3871" r:id="rId9"/>
    <p:sldId id="3877" r:id="rId10"/>
    <p:sldId id="3873" r:id="rId11"/>
    <p:sldId id="3878" r:id="rId12"/>
    <p:sldId id="3872" r:id="rId13"/>
    <p:sldId id="2452" r:id="rId14"/>
    <p:sldId id="387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C3"/>
    <a:srgbClr val="E5E4E2"/>
    <a:srgbClr val="FFD600"/>
    <a:srgbClr val="7F7F7F"/>
    <a:srgbClr val="CD7F32"/>
    <a:srgbClr val="00417B"/>
    <a:srgbClr val="918F8F"/>
    <a:srgbClr val="858383"/>
    <a:srgbClr val="FFFFFF"/>
    <a:srgbClr val="BE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5581B-C0E2-4E4B-A1A6-D4A4897768B9}" v="98" dt="2023-03-02T10:16:27.645"/>
    <p1510:client id="{EDB45271-2A87-4434-92FA-026E984405E6}" v="5" dt="2023-03-02T16:11:18.668"/>
    <p1510:client id="{F5784801-C1C2-40BD-8CA7-748A35D43524}" v="11" dt="2023-03-02T11:11:45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0" autoAdjust="0"/>
    <p:restoredTop sz="87046" autoAdjust="0"/>
  </p:normalViewPr>
  <p:slideViewPr>
    <p:cSldViewPr snapToGrid="0">
      <p:cViewPr varScale="1">
        <p:scale>
          <a:sx n="93" d="100"/>
          <a:sy n="93" d="100"/>
        </p:scale>
        <p:origin x="11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katsikas" userId="S::gkatsikas_ubitech.eu#ext#@cttcbarcelona.onmicrosoft.com::7377da3b-9132-4907-abcc-aa0c1ce47d37" providerId="AD" clId="Web-{4CDEBE13-55FC-4AAA-B76C-768883A5DD12}"/>
    <pc:docChg chg="modSld">
      <pc:chgData name="gkatsikas" userId="S::gkatsikas_ubitech.eu#ext#@cttcbarcelona.onmicrosoft.com::7377da3b-9132-4907-abcc-aa0c1ce47d37" providerId="AD" clId="Web-{4CDEBE13-55FC-4AAA-B76C-768883A5DD12}" dt="2022-02-23T12:04:59.033" v="68" actId="14100"/>
      <pc:docMkLst>
        <pc:docMk/>
      </pc:docMkLst>
      <pc:sldChg chg="addSp delSp modSp">
        <pc:chgData name="gkatsikas" userId="S::gkatsikas_ubitech.eu#ext#@cttcbarcelona.onmicrosoft.com::7377da3b-9132-4907-abcc-aa0c1ce47d37" providerId="AD" clId="Web-{4CDEBE13-55FC-4AAA-B76C-768883A5DD12}" dt="2022-02-23T12:04:59.033" v="68" actId="14100"/>
        <pc:sldMkLst>
          <pc:docMk/>
          <pc:sldMk cId="1440440065" sldId="2409"/>
        </pc:sldMkLst>
        <pc:spChg chg="add mod">
          <ac:chgData name="gkatsikas" userId="S::gkatsikas_ubitech.eu#ext#@cttcbarcelona.onmicrosoft.com::7377da3b-9132-4907-abcc-aa0c1ce47d37" providerId="AD" clId="Web-{4CDEBE13-55FC-4AAA-B76C-768883A5DD12}" dt="2022-02-23T12:04:00.391" v="58" actId="1076"/>
          <ac:spMkLst>
            <pc:docMk/>
            <pc:sldMk cId="1440440065" sldId="2409"/>
            <ac:spMk id="59" creationId="{A72F8368-2B34-4273-95CD-759E01C9130A}"/>
          </ac:spMkLst>
        </pc:spChg>
        <pc:spChg chg="add del mod">
          <ac:chgData name="gkatsikas" userId="S::gkatsikas_ubitech.eu#ext#@cttcbarcelona.onmicrosoft.com::7377da3b-9132-4907-abcc-aa0c1ce47d37" providerId="AD" clId="Web-{4CDEBE13-55FC-4AAA-B76C-768883A5DD12}" dt="2022-02-23T12:02:55.515" v="56"/>
          <ac:spMkLst>
            <pc:docMk/>
            <pc:sldMk cId="1440440065" sldId="2409"/>
            <ac:spMk id="79" creationId="{05BB7875-B76C-4217-BBBB-4E113906D38C}"/>
          </ac:spMkLst>
        </pc:spChg>
        <pc:spChg chg="mod">
          <ac:chgData name="gkatsikas" userId="S::gkatsikas_ubitech.eu#ext#@cttcbarcelona.onmicrosoft.com::7377da3b-9132-4907-abcc-aa0c1ce47d37" providerId="AD" clId="Web-{4CDEBE13-55FC-4AAA-B76C-768883A5DD12}" dt="2022-02-23T12:03:00.734" v="57" actId="14100"/>
          <ac:spMkLst>
            <pc:docMk/>
            <pc:sldMk cId="1440440065" sldId="2409"/>
            <ac:spMk id="101" creationId="{F9F0F9A9-CF1F-4E14-8DD3-94B7D476D9DF}"/>
          </ac:spMkLst>
        </pc:spChg>
        <pc:spChg chg="del">
          <ac:chgData name="gkatsikas" userId="S::gkatsikas_ubitech.eu#ext#@cttcbarcelona.onmicrosoft.com::7377da3b-9132-4907-abcc-aa0c1ce47d37" providerId="AD" clId="Web-{4CDEBE13-55FC-4AAA-B76C-768883A5DD12}" dt="2022-02-23T11:58:09.025" v="11"/>
          <ac:spMkLst>
            <pc:docMk/>
            <pc:sldMk cId="1440440065" sldId="2409"/>
            <ac:spMk id="107" creationId="{1D52CAD2-54CA-4401-AEF8-7AC3391488F7}"/>
          </ac:spMkLst>
        </pc:spChg>
        <pc:spChg chg="mod">
          <ac:chgData name="gkatsikas" userId="S::gkatsikas_ubitech.eu#ext#@cttcbarcelona.onmicrosoft.com::7377da3b-9132-4907-abcc-aa0c1ce47d37" providerId="AD" clId="Web-{4CDEBE13-55FC-4AAA-B76C-768883A5DD12}" dt="2022-02-23T12:04:12.829" v="61" actId="1076"/>
          <ac:spMkLst>
            <pc:docMk/>
            <pc:sldMk cId="1440440065" sldId="2409"/>
            <ac:spMk id="108" creationId="{504EA47D-7AE7-4567-A032-B5923A30AD1C}"/>
          </ac:spMkLst>
        </pc:spChg>
        <pc:spChg chg="mod">
          <ac:chgData name="gkatsikas" userId="S::gkatsikas_ubitech.eu#ext#@cttcbarcelona.onmicrosoft.com::7377da3b-9132-4907-abcc-aa0c1ce47d37" providerId="AD" clId="Web-{4CDEBE13-55FC-4AAA-B76C-768883A5DD12}" dt="2022-02-23T12:04:49.345" v="65" actId="14100"/>
          <ac:spMkLst>
            <pc:docMk/>
            <pc:sldMk cId="1440440065" sldId="2409"/>
            <ac:spMk id="114" creationId="{787009A1-9254-4974-B2FA-E59186351C87}"/>
          </ac:spMkLst>
        </pc:spChg>
        <pc:spChg chg="del">
          <ac:chgData name="gkatsikas" userId="S::gkatsikas_ubitech.eu#ext#@cttcbarcelona.onmicrosoft.com::7377da3b-9132-4907-abcc-aa0c1ce47d37" providerId="AD" clId="Web-{4CDEBE13-55FC-4AAA-B76C-768883A5DD12}" dt="2022-02-23T11:58:20.025" v="15"/>
          <ac:spMkLst>
            <pc:docMk/>
            <pc:sldMk cId="1440440065" sldId="2409"/>
            <ac:spMk id="118" creationId="{802C87E7-FE5A-4CF7-9188-C5F59C245119}"/>
          </ac:spMkLst>
        </pc:spChg>
        <pc:grpChg chg="add del mod">
          <ac:chgData name="gkatsikas" userId="S::gkatsikas_ubitech.eu#ext#@cttcbarcelona.onmicrosoft.com::7377da3b-9132-4907-abcc-aa0c1ce47d37" providerId="AD" clId="Web-{4CDEBE13-55FC-4AAA-B76C-768883A5DD12}" dt="2022-02-23T12:04:04.376" v="60" actId="1076"/>
          <ac:grpSpMkLst>
            <pc:docMk/>
            <pc:sldMk cId="1440440065" sldId="2409"/>
            <ac:grpSpMk id="99" creationId="{100827F3-08E6-455E-85B5-4359CA89040C}"/>
          </ac:grpSpMkLst>
        </pc:grpChg>
        <pc:grpChg chg="del">
          <ac:chgData name="gkatsikas" userId="S::gkatsikas_ubitech.eu#ext#@cttcbarcelona.onmicrosoft.com::7377da3b-9132-4907-abcc-aa0c1ce47d37" providerId="AD" clId="Web-{4CDEBE13-55FC-4AAA-B76C-768883A5DD12}" dt="2022-02-23T11:58:16.416" v="14"/>
          <ac:grpSpMkLst>
            <pc:docMk/>
            <pc:sldMk cId="1440440065" sldId="2409"/>
            <ac:grpSpMk id="103" creationId="{D44C2F5B-6E5D-48D7-9596-56C9BB6FD75C}"/>
          </ac:grpSpMkLst>
        </pc:grpChg>
        <pc:picChg chg="del">
          <ac:chgData name="gkatsikas" userId="S::gkatsikas_ubitech.eu#ext#@cttcbarcelona.onmicrosoft.com::7377da3b-9132-4907-abcc-aa0c1ce47d37" providerId="AD" clId="Web-{4CDEBE13-55FC-4AAA-B76C-768883A5DD12}" dt="2022-02-23T11:58:16.416" v="14"/>
          <ac:picMkLst>
            <pc:docMk/>
            <pc:sldMk cId="1440440065" sldId="2409"/>
            <ac:picMk id="119" creationId="{4C160937-F4B3-467B-9287-672FD1D4AEA9}"/>
          </ac:picMkLst>
        </pc:picChg>
        <pc:cxnChg chg="add del mod">
          <ac:chgData name="gkatsikas" userId="S::gkatsikas_ubitech.eu#ext#@cttcbarcelona.onmicrosoft.com::7377da3b-9132-4907-abcc-aa0c1ce47d37" providerId="AD" clId="Web-{4CDEBE13-55FC-4AAA-B76C-768883A5DD12}" dt="2022-02-23T12:04:59.033" v="68" actId="14100"/>
          <ac:cxnSpMkLst>
            <pc:docMk/>
            <pc:sldMk cId="1440440065" sldId="2409"/>
            <ac:cxnSpMk id="80" creationId="{B6CB9E7F-6AE6-4336-A263-713808A732F6}"/>
          </ac:cxnSpMkLst>
        </pc:cxnChg>
        <pc:cxnChg chg="add del">
          <ac:chgData name="gkatsikas" userId="S::gkatsikas_ubitech.eu#ext#@cttcbarcelona.onmicrosoft.com::7377da3b-9132-4907-abcc-aa0c1ce47d37" providerId="AD" clId="Web-{4CDEBE13-55FC-4AAA-B76C-768883A5DD12}" dt="2022-02-23T12:02:44.640" v="54"/>
          <ac:cxnSpMkLst>
            <pc:docMk/>
            <pc:sldMk cId="1440440065" sldId="2409"/>
            <ac:cxnSpMk id="81" creationId="{4B56AA7A-1B59-4BBA-A2CD-227B4FACCC53}"/>
          </ac:cxnSpMkLst>
        </pc:cxnChg>
        <pc:cxnChg chg="add del">
          <ac:chgData name="gkatsikas" userId="S::gkatsikas_ubitech.eu#ext#@cttcbarcelona.onmicrosoft.com::7377da3b-9132-4907-abcc-aa0c1ce47d37" providerId="AD" clId="Web-{4CDEBE13-55FC-4AAA-B76C-768883A5DD12}" dt="2022-02-23T12:02:36.327" v="52"/>
          <ac:cxnSpMkLst>
            <pc:docMk/>
            <pc:sldMk cId="1440440065" sldId="2409"/>
            <ac:cxnSpMk id="83" creationId="{F78464C3-ACED-4EF4-9E21-02FD06EA66D8}"/>
          </ac:cxnSpMkLst>
        </pc:cxnChg>
        <pc:cxnChg chg="add del mod">
          <ac:chgData name="gkatsikas" userId="S::gkatsikas_ubitech.eu#ext#@cttcbarcelona.onmicrosoft.com::7377da3b-9132-4907-abcc-aa0c1ce47d37" providerId="AD" clId="Web-{4CDEBE13-55FC-4AAA-B76C-768883A5DD12}" dt="2022-02-23T12:02:17.139" v="49"/>
          <ac:cxnSpMkLst>
            <pc:docMk/>
            <pc:sldMk cId="1440440065" sldId="2409"/>
            <ac:cxnSpMk id="84" creationId="{EEBC3842-E55E-4E06-8959-F94197A2B383}"/>
          </ac:cxnSpMkLst>
        </pc:cxnChg>
        <pc:cxnChg chg="mod">
          <ac:chgData name="gkatsikas" userId="S::gkatsikas_ubitech.eu#ext#@cttcbarcelona.onmicrosoft.com::7377da3b-9132-4907-abcc-aa0c1ce47d37" providerId="AD" clId="Web-{4CDEBE13-55FC-4AAA-B76C-768883A5DD12}" dt="2022-02-23T12:04:49.345" v="65" actId="14100"/>
          <ac:cxnSpMkLst>
            <pc:docMk/>
            <pc:sldMk cId="1440440065" sldId="2409"/>
            <ac:cxnSpMk id="102" creationId="{A10DBE8A-8D8B-4303-A9DD-DD12C9EE1F42}"/>
          </ac:cxnSpMkLst>
        </pc:cxnChg>
        <pc:cxnChg chg="mod">
          <ac:chgData name="gkatsikas" userId="S::gkatsikas_ubitech.eu#ext#@cttcbarcelona.onmicrosoft.com::7377da3b-9132-4907-abcc-aa0c1ce47d37" providerId="AD" clId="Web-{4CDEBE13-55FC-4AAA-B76C-768883A5DD12}" dt="2022-02-23T12:04:49.345" v="65" actId="14100"/>
          <ac:cxnSpMkLst>
            <pc:docMk/>
            <pc:sldMk cId="1440440065" sldId="2409"/>
            <ac:cxnSpMk id="110" creationId="{EDDAB6B6-A716-40CC-9AA8-EA2CD01A55EF}"/>
          </ac:cxnSpMkLst>
        </pc:cxnChg>
        <pc:cxnChg chg="del mod">
          <ac:chgData name="gkatsikas" userId="S::gkatsikas_ubitech.eu#ext#@cttcbarcelona.onmicrosoft.com::7377da3b-9132-4907-abcc-aa0c1ce47d37" providerId="AD" clId="Web-{4CDEBE13-55FC-4AAA-B76C-768883A5DD12}" dt="2022-02-23T11:58:22.916" v="16"/>
          <ac:cxnSpMkLst>
            <pc:docMk/>
            <pc:sldMk cId="1440440065" sldId="2409"/>
            <ac:cxnSpMk id="112" creationId="{CDA7371F-D03C-4E7E-B074-CE8460D3F3F5}"/>
          </ac:cxnSpMkLst>
        </pc:cxnChg>
      </pc:sldChg>
    </pc:docChg>
  </pc:docChgLst>
  <pc:docChgLst>
    <pc:chgData name="Ricard Vilalta" userId="1faf37b2-b797-4452-8b70-ac8d99ee1f53" providerId="ADAL" clId="{F5784801-C1C2-40BD-8CA7-748A35D43524}"/>
    <pc:docChg chg="undo custSel modSld modMainMaster">
      <pc:chgData name="Ricard Vilalta" userId="1faf37b2-b797-4452-8b70-ac8d99ee1f53" providerId="ADAL" clId="{F5784801-C1C2-40BD-8CA7-748A35D43524}" dt="2023-03-02T11:13:07.874" v="68" actId="313"/>
      <pc:docMkLst>
        <pc:docMk/>
      </pc:docMkLst>
      <pc:sldChg chg="modSp mod">
        <pc:chgData name="Ricard Vilalta" userId="1faf37b2-b797-4452-8b70-ac8d99ee1f53" providerId="ADAL" clId="{F5784801-C1C2-40BD-8CA7-748A35D43524}" dt="2023-03-02T11:06:35.445" v="33" actId="115"/>
        <pc:sldMkLst>
          <pc:docMk/>
          <pc:sldMk cId="2067639612" sldId="257"/>
        </pc:sldMkLst>
        <pc:spChg chg="mod">
          <ac:chgData name="Ricard Vilalta" userId="1faf37b2-b797-4452-8b70-ac8d99ee1f53" providerId="ADAL" clId="{F5784801-C1C2-40BD-8CA7-748A35D43524}" dt="2023-03-02T11:06:35.445" v="33" actId="115"/>
          <ac:spMkLst>
            <pc:docMk/>
            <pc:sldMk cId="2067639612" sldId="257"/>
            <ac:spMk id="4" creationId="{602EB427-D3F5-4288-AB26-982816B98FD2}"/>
          </ac:spMkLst>
        </pc:spChg>
      </pc:sldChg>
      <pc:sldChg chg="addSp modSp mod">
        <pc:chgData name="Ricard Vilalta" userId="1faf37b2-b797-4452-8b70-ac8d99ee1f53" providerId="ADAL" clId="{F5784801-C1C2-40BD-8CA7-748A35D43524}" dt="2023-03-02T11:11:45.953" v="67" actId="1076"/>
        <pc:sldMkLst>
          <pc:docMk/>
          <pc:sldMk cId="3480980739" sldId="270"/>
        </pc:sldMkLst>
        <pc:spChg chg="add mod">
          <ac:chgData name="Ricard Vilalta" userId="1faf37b2-b797-4452-8b70-ac8d99ee1f53" providerId="ADAL" clId="{F5784801-C1C2-40BD-8CA7-748A35D43524}" dt="2023-03-02T11:06:03.428" v="31" actId="1076"/>
          <ac:spMkLst>
            <pc:docMk/>
            <pc:sldMk cId="3480980739" sldId="270"/>
            <ac:spMk id="10" creationId="{B220370B-21C3-070A-BF38-188373F8BF46}"/>
          </ac:spMkLst>
        </pc:sp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2" creationId="{6F1D7E18-3C2E-B4C6-B47C-DC0077E9BE05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3" creationId="{5514CB1C-40AF-DFBB-0A55-CD737E79D089}"/>
          </ac:picMkLst>
        </pc:picChg>
        <pc:picChg chg="mod">
          <ac:chgData name="Ricard Vilalta" userId="1faf37b2-b797-4452-8b70-ac8d99ee1f53" providerId="ADAL" clId="{F5784801-C1C2-40BD-8CA7-748A35D43524}" dt="2023-03-02T11:11:45.953" v="67" actId="1076"/>
          <ac:picMkLst>
            <pc:docMk/>
            <pc:sldMk cId="3480980739" sldId="270"/>
            <ac:picMk id="4" creationId="{748C8F6C-7248-1124-735E-8656FD946CCB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5" creationId="{F8F94225-7A94-F8D2-6470-45386B1A266A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6" creationId="{2176C76A-17A3-2421-2764-D1FB559B5372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7" creationId="{C881A853-FD2F-1384-21EC-3D37545C8A53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8" creationId="{0AF6CFD6-7A60-E64E-9C5E-64E2AD35DF5E}"/>
          </ac:picMkLst>
        </pc:picChg>
        <pc:picChg chg="add mod">
          <ac:chgData name="Ricard Vilalta" userId="1faf37b2-b797-4452-8b70-ac8d99ee1f53" providerId="ADAL" clId="{F5784801-C1C2-40BD-8CA7-748A35D43524}" dt="2023-03-02T11:04:49.517" v="8"/>
          <ac:picMkLst>
            <pc:docMk/>
            <pc:sldMk cId="3480980739" sldId="270"/>
            <ac:picMk id="9" creationId="{39A3DA15-8606-9DBC-B0A9-C7C8219C9ED4}"/>
          </ac:picMkLst>
        </pc:picChg>
      </pc:sldChg>
      <pc:sldChg chg="modSp mod">
        <pc:chgData name="Ricard Vilalta" userId="1faf37b2-b797-4452-8b70-ac8d99ee1f53" providerId="ADAL" clId="{F5784801-C1C2-40BD-8CA7-748A35D43524}" dt="2023-03-02T11:13:07.874" v="68" actId="313"/>
        <pc:sldMkLst>
          <pc:docMk/>
          <pc:sldMk cId="1459419936" sldId="3870"/>
        </pc:sldMkLst>
        <pc:spChg chg="mod">
          <ac:chgData name="Ricard Vilalta" userId="1faf37b2-b797-4452-8b70-ac8d99ee1f53" providerId="ADAL" clId="{F5784801-C1C2-40BD-8CA7-748A35D43524}" dt="2023-03-02T11:13:07.874" v="68" actId="313"/>
          <ac:spMkLst>
            <pc:docMk/>
            <pc:sldMk cId="1459419936" sldId="3870"/>
            <ac:spMk id="3" creationId="{089D3AF2-DB9C-CFD6-A498-6EB8CFF5B804}"/>
          </ac:spMkLst>
        </pc:spChg>
      </pc:sldChg>
      <pc:sldChg chg="addSp modSp mod">
        <pc:chgData name="Ricard Vilalta" userId="1faf37b2-b797-4452-8b70-ac8d99ee1f53" providerId="ADAL" clId="{F5784801-C1C2-40BD-8CA7-748A35D43524}" dt="2023-03-02T11:11:32.211" v="65"/>
        <pc:sldMkLst>
          <pc:docMk/>
          <pc:sldMk cId="3970556729" sldId="3875"/>
        </pc:sldMkLst>
        <pc:spChg chg="mod">
          <ac:chgData name="Ricard Vilalta" userId="1faf37b2-b797-4452-8b70-ac8d99ee1f53" providerId="ADAL" clId="{F5784801-C1C2-40BD-8CA7-748A35D43524}" dt="2023-03-02T11:11:04.275" v="60" actId="20577"/>
          <ac:spMkLst>
            <pc:docMk/>
            <pc:sldMk cId="3970556729" sldId="3875"/>
            <ac:spMk id="3" creationId="{824B01F6-C37A-E548-ECCA-799354B61F9A}"/>
          </ac:spMkLst>
        </pc:spChg>
        <pc:picChg chg="add mod">
          <ac:chgData name="Ricard Vilalta" userId="1faf37b2-b797-4452-8b70-ac8d99ee1f53" providerId="ADAL" clId="{F5784801-C1C2-40BD-8CA7-748A35D43524}" dt="2023-03-02T11:11:32.211" v="65"/>
          <ac:picMkLst>
            <pc:docMk/>
            <pc:sldMk cId="3970556729" sldId="3875"/>
            <ac:picMk id="5" creationId="{1E46ECEC-087A-CA6E-3869-4FC9F9BACA07}"/>
          </ac:picMkLst>
        </pc:picChg>
      </pc:sldChg>
      <pc:sldMasterChg chg="modSldLayout">
        <pc:chgData name="Ricard Vilalta" userId="1faf37b2-b797-4452-8b70-ac8d99ee1f53" providerId="ADAL" clId="{F5784801-C1C2-40BD-8CA7-748A35D43524}" dt="2023-03-02T11:01:01.410" v="0" actId="478"/>
        <pc:sldMasterMkLst>
          <pc:docMk/>
          <pc:sldMasterMk cId="626918106" sldId="2147483648"/>
        </pc:sldMasterMkLst>
        <pc:sldLayoutChg chg="delSp mod">
          <pc:chgData name="Ricard Vilalta" userId="1faf37b2-b797-4452-8b70-ac8d99ee1f53" providerId="ADAL" clId="{F5784801-C1C2-40BD-8CA7-748A35D43524}" dt="2023-03-02T11:01:01.410" v="0" actId="478"/>
          <pc:sldLayoutMkLst>
            <pc:docMk/>
            <pc:sldMasterMk cId="626918106" sldId="2147483648"/>
            <pc:sldLayoutMk cId="609899406" sldId="2147483649"/>
          </pc:sldLayoutMkLst>
          <pc:spChg chg="del">
            <ac:chgData name="Ricard Vilalta" userId="1faf37b2-b797-4452-8b70-ac8d99ee1f53" providerId="ADAL" clId="{F5784801-C1C2-40BD-8CA7-748A35D43524}" dt="2023-03-02T11:01:01.410" v="0" actId="478"/>
            <ac:spMkLst>
              <pc:docMk/>
              <pc:sldMasterMk cId="626918106" sldId="2147483648"/>
              <pc:sldLayoutMk cId="609899406" sldId="2147483649"/>
              <ac:spMk id="21" creationId="{B7ABA458-BC6C-472F-B88B-6CFF86C0D79E}"/>
            </ac:spMkLst>
          </pc:spChg>
        </pc:sldLayoutChg>
      </pc:sldMasterChg>
      <pc:sldMasterChg chg="modSldLayout">
        <pc:chgData name="Ricard Vilalta" userId="1faf37b2-b797-4452-8b70-ac8d99ee1f53" providerId="ADAL" clId="{F5784801-C1C2-40BD-8CA7-748A35D43524}" dt="2023-03-02T11:04:13.483" v="6" actId="478"/>
        <pc:sldMasterMkLst>
          <pc:docMk/>
          <pc:sldMasterMk cId="3509858408" sldId="2147483691"/>
        </pc:sldMasterMkLst>
        <pc:sldLayoutChg chg="delSp modSp mod">
          <pc:chgData name="Ricard Vilalta" userId="1faf37b2-b797-4452-8b70-ac8d99ee1f53" providerId="ADAL" clId="{F5784801-C1C2-40BD-8CA7-748A35D43524}" dt="2023-03-02T11:04:13.483" v="6" actId="478"/>
          <pc:sldLayoutMkLst>
            <pc:docMk/>
            <pc:sldMasterMk cId="3509858408" sldId="2147483691"/>
            <pc:sldLayoutMk cId="435772418" sldId="2147483722"/>
          </pc:sldLayoutMkLst>
          <pc:spChg chg="del">
            <ac:chgData name="Ricard Vilalta" userId="1faf37b2-b797-4452-8b70-ac8d99ee1f53" providerId="ADAL" clId="{F5784801-C1C2-40BD-8CA7-748A35D43524}" dt="2023-03-02T11:04:13.483" v="6" actId="478"/>
            <ac:spMkLst>
              <pc:docMk/>
              <pc:sldMasterMk cId="3509858408" sldId="2147483691"/>
              <pc:sldLayoutMk cId="435772418" sldId="2147483722"/>
              <ac:spMk id="2" creationId="{2E74CCDC-6968-49BE-ADC4-9ECC9488A54E}"/>
            </ac:spMkLst>
          </pc:spChg>
          <pc:spChg chg="del">
            <ac:chgData name="Ricard Vilalta" userId="1faf37b2-b797-4452-8b70-ac8d99ee1f53" providerId="ADAL" clId="{F5784801-C1C2-40BD-8CA7-748A35D43524}" dt="2023-03-02T11:01:43.980" v="5" actId="478"/>
            <ac:spMkLst>
              <pc:docMk/>
              <pc:sldMasterMk cId="3509858408" sldId="2147483691"/>
              <pc:sldLayoutMk cId="435772418" sldId="2147483722"/>
              <ac:spMk id="21" creationId="{B7ABA458-BC6C-472F-B88B-6CFF86C0D79E}"/>
            </ac:spMkLst>
          </pc:spChg>
          <pc:spChg chg="del">
            <ac:chgData name="Ricard Vilalta" userId="1faf37b2-b797-4452-8b70-ac8d99ee1f53" providerId="ADAL" clId="{F5784801-C1C2-40BD-8CA7-748A35D43524}" dt="2023-03-02T11:01:17.961" v="1" actId="478"/>
            <ac:spMkLst>
              <pc:docMk/>
              <pc:sldMasterMk cId="3509858408" sldId="2147483691"/>
              <pc:sldLayoutMk cId="435772418" sldId="2147483722"/>
              <ac:spMk id="25" creationId="{D4FAA655-9034-4CFD-B656-7FDC6ED73186}"/>
            </ac:spMkLst>
          </pc:spChg>
          <pc:spChg chg="del">
            <ac:chgData name="Ricard Vilalta" userId="1faf37b2-b797-4452-8b70-ac8d99ee1f53" providerId="ADAL" clId="{F5784801-C1C2-40BD-8CA7-748A35D43524}" dt="2023-03-02T11:01:17.961" v="1" actId="478"/>
            <ac:spMkLst>
              <pc:docMk/>
              <pc:sldMasterMk cId="3509858408" sldId="2147483691"/>
              <pc:sldLayoutMk cId="435772418" sldId="2147483722"/>
              <ac:spMk id="28" creationId="{ED66430F-56B2-4403-B7A0-F3E08B537C36}"/>
            </ac:spMkLst>
          </pc:spChg>
          <pc:spChg chg="del">
            <ac:chgData name="Ricard Vilalta" userId="1faf37b2-b797-4452-8b70-ac8d99ee1f53" providerId="ADAL" clId="{F5784801-C1C2-40BD-8CA7-748A35D43524}" dt="2023-03-02T11:01:17.961" v="1" actId="478"/>
            <ac:spMkLst>
              <pc:docMk/>
              <pc:sldMasterMk cId="3509858408" sldId="2147483691"/>
              <pc:sldLayoutMk cId="435772418" sldId="2147483722"/>
              <ac:spMk id="48" creationId="{7314F9C3-935F-4143-A287-6CB58EDA3E48}"/>
            </ac:spMkLst>
          </pc:spChg>
          <pc:spChg chg="del">
            <ac:chgData name="Ricard Vilalta" userId="1faf37b2-b797-4452-8b70-ac8d99ee1f53" providerId="ADAL" clId="{F5784801-C1C2-40BD-8CA7-748A35D43524}" dt="2023-03-02T11:01:17.961" v="1" actId="478"/>
            <ac:spMkLst>
              <pc:docMk/>
              <pc:sldMasterMk cId="3509858408" sldId="2147483691"/>
              <pc:sldLayoutMk cId="435772418" sldId="2147483722"/>
              <ac:spMk id="1024" creationId="{BC9D9442-8075-4F61-82C4-C4E3B6F739B0}"/>
            </ac:spMkLst>
          </pc:spChg>
          <pc:grpChg chg="del">
            <ac:chgData name="Ricard Vilalta" userId="1faf37b2-b797-4452-8b70-ac8d99ee1f53" providerId="ADAL" clId="{F5784801-C1C2-40BD-8CA7-748A35D43524}" dt="2023-03-02T11:01:33.293" v="2" actId="478"/>
            <ac:grpSpMkLst>
              <pc:docMk/>
              <pc:sldMasterMk cId="3509858408" sldId="2147483691"/>
              <pc:sldLayoutMk cId="435772418" sldId="2147483722"/>
              <ac:grpSpMk id="32" creationId="{BB4CC8B1-94D8-40AA-A375-B0DF852BBEB9}"/>
            </ac:grpSpMkLst>
          </pc:grpChg>
          <pc:picChg chg="del">
            <ac:chgData name="Ricard Vilalta" userId="1faf37b2-b797-4452-8b70-ac8d99ee1f53" providerId="ADAL" clId="{F5784801-C1C2-40BD-8CA7-748A35D43524}" dt="2023-03-02T11:04:13.483" v="6" actId="478"/>
            <ac:picMkLst>
              <pc:docMk/>
              <pc:sldMasterMk cId="3509858408" sldId="2147483691"/>
              <pc:sldLayoutMk cId="435772418" sldId="2147483722"/>
              <ac:picMk id="20" creationId="{47F3C31B-E92B-4921-842A-7AF520F3CA32}"/>
            </ac:picMkLst>
          </pc:picChg>
          <pc:picChg chg="del">
            <ac:chgData name="Ricard Vilalta" userId="1faf37b2-b797-4452-8b70-ac8d99ee1f53" providerId="ADAL" clId="{F5784801-C1C2-40BD-8CA7-748A35D43524}" dt="2023-03-02T11:04:13.483" v="6" actId="478"/>
            <ac:picMkLst>
              <pc:docMk/>
              <pc:sldMasterMk cId="3509858408" sldId="2147483691"/>
              <pc:sldLayoutMk cId="435772418" sldId="2147483722"/>
              <ac:picMk id="24" creationId="{E5641855-F092-4FFB-B093-B4A809E52810}"/>
            </ac:picMkLst>
          </pc:picChg>
          <pc:picChg chg="del">
            <ac:chgData name="Ricard Vilalta" userId="1faf37b2-b797-4452-8b70-ac8d99ee1f53" providerId="ADAL" clId="{F5784801-C1C2-40BD-8CA7-748A35D43524}" dt="2023-03-02T11:01:17.961" v="1" actId="478"/>
            <ac:picMkLst>
              <pc:docMk/>
              <pc:sldMasterMk cId="3509858408" sldId="2147483691"/>
              <pc:sldLayoutMk cId="435772418" sldId="2147483722"/>
              <ac:picMk id="29" creationId="{B99C61B5-84DA-4826-88E4-AE604A922BB8}"/>
            </ac:picMkLst>
          </pc:picChg>
          <pc:picChg chg="del">
            <ac:chgData name="Ricard Vilalta" userId="1faf37b2-b797-4452-8b70-ac8d99ee1f53" providerId="ADAL" clId="{F5784801-C1C2-40BD-8CA7-748A35D43524}" dt="2023-03-02T11:01:17.961" v="1" actId="478"/>
            <ac:picMkLst>
              <pc:docMk/>
              <pc:sldMasterMk cId="3509858408" sldId="2147483691"/>
              <pc:sldLayoutMk cId="435772418" sldId="2147483722"/>
              <ac:picMk id="30" creationId="{E6B355AB-7D95-4723-B22E-D9E55AE20782}"/>
            </ac:picMkLst>
          </pc:picChg>
          <pc:picChg chg="del">
            <ac:chgData name="Ricard Vilalta" userId="1faf37b2-b797-4452-8b70-ac8d99ee1f53" providerId="ADAL" clId="{F5784801-C1C2-40BD-8CA7-748A35D43524}" dt="2023-03-02T11:01:17.961" v="1" actId="478"/>
            <ac:picMkLst>
              <pc:docMk/>
              <pc:sldMasterMk cId="3509858408" sldId="2147483691"/>
              <pc:sldLayoutMk cId="435772418" sldId="2147483722"/>
              <ac:picMk id="31" creationId="{BAF7814B-BB9E-4934-AD2B-8044B3AF59B6}"/>
            </ac:picMkLst>
          </pc:picChg>
          <pc:picChg chg="del mod">
            <ac:chgData name="Ricard Vilalta" userId="1faf37b2-b797-4452-8b70-ac8d99ee1f53" providerId="ADAL" clId="{F5784801-C1C2-40BD-8CA7-748A35D43524}" dt="2023-03-02T11:01:39.891" v="4" actId="478"/>
            <ac:picMkLst>
              <pc:docMk/>
              <pc:sldMasterMk cId="3509858408" sldId="2147483691"/>
              <pc:sldLayoutMk cId="435772418" sldId="2147483722"/>
              <ac:picMk id="51" creationId="{90705C40-1F6A-4A8C-94D7-1E843761E483}"/>
            </ac:picMkLst>
          </pc:picChg>
        </pc:sldLayoutChg>
      </pc:sldMasterChg>
    </pc:docChg>
  </pc:docChgLst>
  <pc:docChgLst>
    <pc:chgData name="Lluis Gifre" userId="42165682-1736-44d4-b02a-8ac8f817cc5f" providerId="ADAL" clId="{E3A12942-41AE-4A6C-85DC-A0165108F540}"/>
    <pc:docChg chg="custSel addSld modSld sldOrd">
      <pc:chgData name="Lluis Gifre" userId="42165682-1736-44d4-b02a-8ac8f817cc5f" providerId="ADAL" clId="{E3A12942-41AE-4A6C-85DC-A0165108F540}" dt="2022-02-09T08:56:16.719" v="1139" actId="20577"/>
      <pc:docMkLst>
        <pc:docMk/>
      </pc:docMkLst>
      <pc:sldChg chg="addSp delSp modSp mod">
        <pc:chgData name="Lluis Gifre" userId="42165682-1736-44d4-b02a-8ac8f817cc5f" providerId="ADAL" clId="{E3A12942-41AE-4A6C-85DC-A0165108F540}" dt="2022-02-09T08:44:11.390" v="58" actId="12788"/>
        <pc:sldMkLst>
          <pc:docMk/>
          <pc:sldMk cId="3464036878" sldId="2397"/>
        </pc:sldMkLst>
        <pc:spChg chg="mod">
          <ac:chgData name="Lluis Gifre" userId="42165682-1736-44d4-b02a-8ac8f817cc5f" providerId="ADAL" clId="{E3A12942-41AE-4A6C-85DC-A0165108F540}" dt="2022-02-09T08:43:17.131" v="8" actId="207"/>
          <ac:spMkLst>
            <pc:docMk/>
            <pc:sldMk cId="3464036878" sldId="2397"/>
            <ac:spMk id="188" creationId="{89E9B49B-C46A-4C4F-84B9-A13AA33742E0}"/>
          </ac:spMkLst>
        </pc:spChg>
        <pc:spChg chg="add mod">
          <ac:chgData name="Lluis Gifre" userId="42165682-1736-44d4-b02a-8ac8f817cc5f" providerId="ADAL" clId="{E3A12942-41AE-4A6C-85DC-A0165108F540}" dt="2022-02-09T08:44:11.390" v="58" actId="12788"/>
          <ac:spMkLst>
            <pc:docMk/>
            <pc:sldMk cId="3464036878" sldId="2397"/>
            <ac:spMk id="189" creationId="{22F9D034-4705-4CD6-A2EA-E0C95038468C}"/>
          </ac:spMkLst>
        </pc:spChg>
        <pc:spChg chg="del">
          <ac:chgData name="Lluis Gifre" userId="42165682-1736-44d4-b02a-8ac8f817cc5f" providerId="ADAL" clId="{E3A12942-41AE-4A6C-85DC-A0165108F540}" dt="2022-02-09T08:42:56.815" v="7" actId="478"/>
          <ac:spMkLst>
            <pc:docMk/>
            <pc:sldMk cId="3464036878" sldId="2397"/>
            <ac:spMk id="190" creationId="{5C24CB55-9E5D-4ECB-A23D-39C77F74E8F8}"/>
          </ac:spMkLst>
        </pc:spChg>
        <pc:spChg chg="add mod">
          <ac:chgData name="Lluis Gifre" userId="42165682-1736-44d4-b02a-8ac8f817cc5f" providerId="ADAL" clId="{E3A12942-41AE-4A6C-85DC-A0165108F540}" dt="2022-02-09T08:44:11.390" v="58" actId="12788"/>
          <ac:spMkLst>
            <pc:docMk/>
            <pc:sldMk cId="3464036878" sldId="2397"/>
            <ac:spMk id="191" creationId="{374E06DC-7E26-481C-BB36-BD4CAE82F6F6}"/>
          </ac:spMkLst>
        </pc:spChg>
        <pc:spChg chg="del">
          <ac:chgData name="Lluis Gifre" userId="42165682-1736-44d4-b02a-8ac8f817cc5f" providerId="ADAL" clId="{E3A12942-41AE-4A6C-85DC-A0165108F540}" dt="2022-02-09T08:42:19.151" v="3" actId="478"/>
          <ac:spMkLst>
            <pc:docMk/>
            <pc:sldMk cId="3464036878" sldId="2397"/>
            <ac:spMk id="192" creationId="{0ECE8981-F84B-41F5-A0C0-404017DAB306}"/>
          </ac:spMkLst>
        </pc:spChg>
        <pc:spChg chg="add mod">
          <ac:chgData name="Lluis Gifre" userId="42165682-1736-44d4-b02a-8ac8f817cc5f" providerId="ADAL" clId="{E3A12942-41AE-4A6C-85DC-A0165108F540}" dt="2022-02-09T08:44:11.390" v="58" actId="12788"/>
          <ac:spMkLst>
            <pc:docMk/>
            <pc:sldMk cId="3464036878" sldId="2397"/>
            <ac:spMk id="195" creationId="{4A2A5766-53DA-4208-835C-5899CDA8A595}"/>
          </ac:spMkLst>
        </pc:spChg>
        <pc:spChg chg="mod">
          <ac:chgData name="Lluis Gifre" userId="42165682-1736-44d4-b02a-8ac8f817cc5f" providerId="ADAL" clId="{E3A12942-41AE-4A6C-85DC-A0165108F540}" dt="2022-02-09T08:44:11.390" v="58" actId="12788"/>
          <ac:spMkLst>
            <pc:docMk/>
            <pc:sldMk cId="3464036878" sldId="2397"/>
            <ac:spMk id="227" creationId="{D1360B46-329E-4D1C-9F45-C0A60366255A}"/>
          </ac:spMkLst>
        </pc:spChg>
        <pc:spChg chg="del">
          <ac:chgData name="Lluis Gifre" userId="42165682-1736-44d4-b02a-8ac8f817cc5f" providerId="ADAL" clId="{E3A12942-41AE-4A6C-85DC-A0165108F540}" dt="2022-02-09T08:42:56.815" v="7" actId="478"/>
          <ac:spMkLst>
            <pc:docMk/>
            <pc:sldMk cId="3464036878" sldId="2397"/>
            <ac:spMk id="239" creationId="{D02221BA-EC56-4D04-9C8E-E0F62DF3C816}"/>
          </ac:spMkLst>
        </pc:spChg>
        <pc:spChg chg="mod">
          <ac:chgData name="Lluis Gifre" userId="42165682-1736-44d4-b02a-8ac8f817cc5f" providerId="ADAL" clId="{E3A12942-41AE-4A6C-85DC-A0165108F540}" dt="2022-02-09T08:44:11.390" v="58" actId="12788"/>
          <ac:spMkLst>
            <pc:docMk/>
            <pc:sldMk cId="3464036878" sldId="2397"/>
            <ac:spMk id="240" creationId="{3DAC1EBD-6BE7-471D-B11E-E2C7A5370EFD}"/>
          </ac:spMkLst>
        </pc:spChg>
        <pc:graphicFrameChg chg="modGraphic">
          <ac:chgData name="Lluis Gifre" userId="42165682-1736-44d4-b02a-8ac8f817cc5f" providerId="ADAL" clId="{E3A12942-41AE-4A6C-85DC-A0165108F540}" dt="2022-02-09T08:43:57.959" v="56" actId="20577"/>
          <ac:graphicFrameMkLst>
            <pc:docMk/>
            <pc:sldMk cId="3464036878" sldId="2397"/>
            <ac:graphicFrameMk id="370" creationId="{992FFA35-ABB9-4387-BFBF-F73C9D3F999E}"/>
          </ac:graphicFrameMkLst>
        </pc:graphicFrameChg>
      </pc:sldChg>
      <pc:sldChg chg="ord">
        <pc:chgData name="Lluis Gifre" userId="42165682-1736-44d4-b02a-8ac8f817cc5f" providerId="ADAL" clId="{E3A12942-41AE-4A6C-85DC-A0165108F540}" dt="2022-02-09T08:52:21.832" v="722"/>
        <pc:sldMkLst>
          <pc:docMk/>
          <pc:sldMk cId="1440440065" sldId="2409"/>
        </pc:sldMkLst>
      </pc:sldChg>
      <pc:sldChg chg="modSp mod">
        <pc:chgData name="Lluis Gifre" userId="42165682-1736-44d4-b02a-8ac8f817cc5f" providerId="ADAL" clId="{E3A12942-41AE-4A6C-85DC-A0165108F540}" dt="2022-02-09T08:56:04.745" v="1121" actId="13926"/>
        <pc:sldMkLst>
          <pc:docMk/>
          <pc:sldMk cId="1156449594" sldId="2424"/>
        </pc:sldMkLst>
        <pc:spChg chg="mod">
          <ac:chgData name="Lluis Gifre" userId="42165682-1736-44d4-b02a-8ac8f817cc5f" providerId="ADAL" clId="{E3A12942-41AE-4A6C-85DC-A0165108F540}" dt="2022-02-09T08:47:27.797" v="336" actId="27636"/>
          <ac:spMkLst>
            <pc:docMk/>
            <pc:sldMk cId="1156449594" sldId="2424"/>
            <ac:spMk id="10" creationId="{7F8D9613-C7C1-430E-9902-08460D14EB0A}"/>
          </ac:spMkLst>
        </pc:spChg>
        <pc:spChg chg="mod">
          <ac:chgData name="Lluis Gifre" userId="42165682-1736-44d4-b02a-8ac8f817cc5f" providerId="ADAL" clId="{E3A12942-41AE-4A6C-85DC-A0165108F540}" dt="2022-02-09T08:56:04.745" v="1121" actId="13926"/>
          <ac:spMkLst>
            <pc:docMk/>
            <pc:sldMk cId="1156449594" sldId="2424"/>
            <ac:spMk id="11" creationId="{092D3E77-F67D-44DD-A195-EEBE7BE92F02}"/>
          </ac:spMkLst>
        </pc:spChg>
      </pc:sldChg>
      <pc:sldChg chg="modSp add mod">
        <pc:chgData name="Lluis Gifre" userId="42165682-1736-44d4-b02a-8ac8f817cc5f" providerId="ADAL" clId="{E3A12942-41AE-4A6C-85DC-A0165108F540}" dt="2022-02-09T08:56:16.719" v="1139" actId="20577"/>
        <pc:sldMkLst>
          <pc:docMk/>
          <pc:sldMk cId="4206562813" sldId="2426"/>
        </pc:sldMkLst>
        <pc:spChg chg="mod">
          <ac:chgData name="Lluis Gifre" userId="42165682-1736-44d4-b02a-8ac8f817cc5f" providerId="ADAL" clId="{E3A12942-41AE-4A6C-85DC-A0165108F540}" dt="2022-02-09T08:56:16.719" v="1139" actId="20577"/>
          <ac:spMkLst>
            <pc:docMk/>
            <pc:sldMk cId="4206562813" sldId="2426"/>
            <ac:spMk id="11" creationId="{092D3E77-F67D-44DD-A195-EEBE7BE92F02}"/>
          </ac:spMkLst>
        </pc:spChg>
      </pc:sldChg>
    </pc:docChg>
  </pc:docChgLst>
  <pc:docChgLst>
    <pc:chgData name="Lluis Gifre" userId="42165682-1736-44d4-b02a-8ac8f817cc5f" providerId="ADAL" clId="{16AB6431-A090-42E3-AD5C-387F2359CECA}"/>
    <pc:docChg chg="custSel addSld modSld">
      <pc:chgData name="Lluis Gifre" userId="42165682-1736-44d4-b02a-8ac8f817cc5f" providerId="ADAL" clId="{16AB6431-A090-42E3-AD5C-387F2359CECA}" dt="2023-02-24T13:23:51.542" v="10" actId="164"/>
      <pc:docMkLst>
        <pc:docMk/>
      </pc:docMkLst>
      <pc:sldChg chg="modSp">
        <pc:chgData name="Lluis Gifre" userId="42165682-1736-44d4-b02a-8ac8f817cc5f" providerId="ADAL" clId="{16AB6431-A090-42E3-AD5C-387F2359CECA}" dt="2023-02-24T13:21:52.215" v="0"/>
        <pc:sldMkLst>
          <pc:docMk/>
          <pc:sldMk cId="110432364" sldId="3866"/>
        </pc:sldMkLst>
        <pc:picChg chg="mod">
          <ac:chgData name="Lluis Gifre" userId="42165682-1736-44d4-b02a-8ac8f817cc5f" providerId="ADAL" clId="{16AB6431-A090-42E3-AD5C-387F2359CECA}" dt="2023-02-24T13:21:52.215" v="0"/>
          <ac:picMkLst>
            <pc:docMk/>
            <pc:sldMk cId="110432364" sldId="3866"/>
            <ac:picMk id="6" creationId="{68A8C834-06FF-F240-0D74-7DFB70391DEE}"/>
          </ac:picMkLst>
        </pc:picChg>
      </pc:sldChg>
      <pc:sldChg chg="addSp delSp modSp new mod modClrScheme chgLayout">
        <pc:chgData name="Lluis Gifre" userId="42165682-1736-44d4-b02a-8ac8f817cc5f" providerId="ADAL" clId="{16AB6431-A090-42E3-AD5C-387F2359CECA}" dt="2023-02-24T13:23:51.542" v="10" actId="164"/>
        <pc:sldMkLst>
          <pc:docMk/>
          <pc:sldMk cId="70936259" sldId="3868"/>
        </pc:sldMkLst>
        <pc:spChg chg="del mod">
          <ac:chgData name="Lluis Gifre" userId="42165682-1736-44d4-b02a-8ac8f817cc5f" providerId="ADAL" clId="{16AB6431-A090-42E3-AD5C-387F2359CECA}" dt="2023-02-24T13:23:15.804" v="4" actId="700"/>
          <ac:spMkLst>
            <pc:docMk/>
            <pc:sldMk cId="70936259" sldId="3868"/>
            <ac:spMk id="2" creationId="{08B11B51-BA66-1FAE-B513-73850C513675}"/>
          </ac:spMkLst>
        </pc:spChg>
        <pc:spChg chg="del">
          <ac:chgData name="Lluis Gifre" userId="42165682-1736-44d4-b02a-8ac8f817cc5f" providerId="ADAL" clId="{16AB6431-A090-42E3-AD5C-387F2359CECA}" dt="2023-02-24T13:23:11.084" v="3" actId="478"/>
          <ac:spMkLst>
            <pc:docMk/>
            <pc:sldMk cId="70936259" sldId="3868"/>
            <ac:spMk id="3" creationId="{D46FEEFA-1B1F-EFDD-11D1-66B7D0BCA327}"/>
          </ac:spMkLst>
        </pc:spChg>
        <pc:spChg chg="mod ord">
          <ac:chgData name="Lluis Gifre" userId="42165682-1736-44d4-b02a-8ac8f817cc5f" providerId="ADAL" clId="{16AB6431-A090-42E3-AD5C-387F2359CECA}" dt="2023-02-24T13:23:15.804" v="4" actId="700"/>
          <ac:spMkLst>
            <pc:docMk/>
            <pc:sldMk cId="70936259" sldId="3868"/>
            <ac:spMk id="4" creationId="{D914AF89-5778-720C-1709-CF9E534922F1}"/>
          </ac:spMkLst>
        </pc:spChg>
        <pc:spChg chg="mod ord">
          <ac:chgData name="Lluis Gifre" userId="42165682-1736-44d4-b02a-8ac8f817cc5f" providerId="ADAL" clId="{16AB6431-A090-42E3-AD5C-387F2359CECA}" dt="2023-02-24T13:23:15.804" v="4" actId="700"/>
          <ac:spMkLst>
            <pc:docMk/>
            <pc:sldMk cId="70936259" sldId="3868"/>
            <ac:spMk id="5" creationId="{E21B7C21-A532-179D-F217-6EF1D54242DE}"/>
          </ac:spMkLst>
        </pc:spChg>
        <pc:spChg chg="add mod ord">
          <ac:chgData name="Lluis Gifre" userId="42165682-1736-44d4-b02a-8ac8f817cc5f" providerId="ADAL" clId="{16AB6431-A090-42E3-AD5C-387F2359CECA}" dt="2023-02-24T13:23:51.542" v="10" actId="164"/>
          <ac:spMkLst>
            <pc:docMk/>
            <pc:sldMk cId="70936259" sldId="3868"/>
            <ac:spMk id="7" creationId="{8CD2C15D-0E56-E565-2BC7-19549B2A4537}"/>
          </ac:spMkLst>
        </pc:spChg>
        <pc:grpChg chg="add mod">
          <ac:chgData name="Lluis Gifre" userId="42165682-1736-44d4-b02a-8ac8f817cc5f" providerId="ADAL" clId="{16AB6431-A090-42E3-AD5C-387F2359CECA}" dt="2023-02-24T13:23:51.542" v="10" actId="164"/>
          <ac:grpSpMkLst>
            <pc:docMk/>
            <pc:sldMk cId="70936259" sldId="3868"/>
            <ac:grpSpMk id="8" creationId="{C66150C9-6078-358A-E7AD-42B66D55B2F9}"/>
          </ac:grpSpMkLst>
        </pc:grpChg>
        <pc:picChg chg="add mod">
          <ac:chgData name="Lluis Gifre" userId="42165682-1736-44d4-b02a-8ac8f817cc5f" providerId="ADAL" clId="{16AB6431-A090-42E3-AD5C-387F2359CECA}" dt="2023-02-24T13:23:51.542" v="10" actId="164"/>
          <ac:picMkLst>
            <pc:docMk/>
            <pc:sldMk cId="70936259" sldId="3868"/>
            <ac:picMk id="6" creationId="{35BD7CF0-A2AB-1329-8AB1-4310DCCBFAF0}"/>
          </ac:picMkLst>
        </pc:picChg>
      </pc:sldChg>
    </pc:docChg>
  </pc:docChgLst>
  <pc:docChgLst>
    <pc:chgData name="Lluis Gifre" userId="42165682-1736-44d4-b02a-8ac8f817cc5f" providerId="ADAL" clId="{EDB45271-2A87-4434-92FA-026E984405E6}"/>
    <pc:docChg chg="undo custSel addSld modSld">
      <pc:chgData name="Lluis Gifre" userId="42165682-1736-44d4-b02a-8ac8f817cc5f" providerId="ADAL" clId="{EDB45271-2A87-4434-92FA-026E984405E6}" dt="2023-03-02T16:11:18.668" v="120"/>
      <pc:docMkLst>
        <pc:docMk/>
      </pc:docMkLst>
      <pc:sldChg chg="modTransition">
        <pc:chgData name="Lluis Gifre" userId="42165682-1736-44d4-b02a-8ac8f817cc5f" providerId="ADAL" clId="{EDB45271-2A87-4434-92FA-026E984405E6}" dt="2023-03-02T16:11:18.668" v="120"/>
        <pc:sldMkLst>
          <pc:docMk/>
          <pc:sldMk cId="3198825800" sldId="2452"/>
        </pc:sldMkLst>
      </pc:sldChg>
      <pc:sldChg chg="modSp mod">
        <pc:chgData name="Lluis Gifre" userId="42165682-1736-44d4-b02a-8ac8f817cc5f" providerId="ADAL" clId="{EDB45271-2A87-4434-92FA-026E984405E6}" dt="2023-03-02T15:44:22.915" v="119" actId="20577"/>
        <pc:sldMkLst>
          <pc:docMk/>
          <pc:sldMk cId="1459419936" sldId="3870"/>
        </pc:sldMkLst>
        <pc:spChg chg="mod">
          <ac:chgData name="Lluis Gifre" userId="42165682-1736-44d4-b02a-8ac8f817cc5f" providerId="ADAL" clId="{EDB45271-2A87-4434-92FA-026E984405E6}" dt="2023-03-02T15:44:22.915" v="119" actId="20577"/>
          <ac:spMkLst>
            <pc:docMk/>
            <pc:sldMk cId="1459419936" sldId="3870"/>
            <ac:spMk id="3" creationId="{089D3AF2-DB9C-CFD6-A498-6EB8CFF5B804}"/>
          </ac:spMkLst>
        </pc:spChg>
      </pc:sldChg>
      <pc:sldChg chg="addSp delSp modSp mod">
        <pc:chgData name="Lluis Gifre" userId="42165682-1736-44d4-b02a-8ac8f817cc5f" providerId="ADAL" clId="{EDB45271-2A87-4434-92FA-026E984405E6}" dt="2023-03-02T14:59:37.521" v="110" actId="1076"/>
        <pc:sldMkLst>
          <pc:docMk/>
          <pc:sldMk cId="1841535803" sldId="3873"/>
        </pc:sldMkLst>
        <pc:spChg chg="mod">
          <ac:chgData name="Lluis Gifre" userId="42165682-1736-44d4-b02a-8ac8f817cc5f" providerId="ADAL" clId="{EDB45271-2A87-4434-92FA-026E984405E6}" dt="2023-03-02T14:48:37.998" v="96" actId="27636"/>
          <ac:spMkLst>
            <pc:docMk/>
            <pc:sldMk cId="1841535803" sldId="3873"/>
            <ac:spMk id="2" creationId="{94CEC7D8-AB3A-E11C-33B7-8EA88B486DA9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7" creationId="{0D747F0C-FFCE-BEC3-6AA4-8756A5B84370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8" creationId="{B8BDD7DF-30E9-540F-D38E-8F9806874FF9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9" creationId="{C1CBF102-8A22-8C3C-6D7D-6FCE86C77665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0" creationId="{2A9961D9-A2B7-038B-C383-8EDDAFAD29D1}"/>
          </ac:spMkLst>
        </pc:spChg>
        <pc:spChg chg="del mod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1" creationId="{7BF3D946-A1C9-8A73-2C1F-42414AD7ED49}"/>
          </ac:spMkLst>
        </pc:spChg>
        <pc:spChg chg="del mod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2" creationId="{4BC28703-1945-7484-A0B6-812A525909C7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3" creationId="{72D8B2BF-C971-6E28-B72B-4E9CBB0FC2C6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4" creationId="{F6A1F212-CCC0-2DBF-82E7-F9CC8D43534C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5" creationId="{16682769-D6E7-F016-F044-514617E8F346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6" creationId="{64B9BF21-F4F0-0EEB-55D5-142B1CD87997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7" creationId="{70986214-377F-D7CC-9045-B7EF38A592BE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8" creationId="{C00F8473-5AE7-E817-6967-113149BA3519}"/>
          </ac:spMkLst>
        </pc:spChg>
        <pc:spChg chg="del mod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19" creationId="{43D7BDEE-2ABB-FBE6-F94E-CD47C586DEAD}"/>
          </ac:spMkLst>
        </pc:spChg>
        <pc:spChg chg="add del mod">
          <ac:chgData name="Lluis Gifre" userId="42165682-1736-44d4-b02a-8ac8f817cc5f" providerId="ADAL" clId="{EDB45271-2A87-4434-92FA-026E984405E6}" dt="2023-03-02T14:48:40.602" v="97" actId="478"/>
          <ac:spMkLst>
            <pc:docMk/>
            <pc:sldMk cId="1841535803" sldId="3873"/>
            <ac:spMk id="68" creationId="{ADC97C32-1D87-6B04-5A29-8F5B66B51470}"/>
          </ac:spMkLst>
        </pc:spChg>
        <pc:spChg chg="del mod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70" creationId="{B0D26A97-D0CC-B724-E53C-D9CCDEDC05B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71" creationId="{6C50F475-1F4B-8403-D891-4AE0697875A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74" creationId="{F49CCBB9-1972-EF75-4BC2-599DFD210DA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75" creationId="{891524C4-C022-D181-06D5-1F33B7E75DC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77" creationId="{589705F5-05E0-6794-470B-06E6219BA7D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78" creationId="{441612FB-3AB6-6F61-9703-E5676FDCA64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80" creationId="{C56472FF-C8B9-1FB5-6383-B9F1E817224B}"/>
          </ac:spMkLst>
        </pc:spChg>
        <pc:spChg chg="mod">
          <ac:chgData name="Lluis Gifre" userId="42165682-1736-44d4-b02a-8ac8f817cc5f" providerId="ADAL" clId="{EDB45271-2A87-4434-92FA-026E984405E6}" dt="2023-03-02T14:55:41.443" v="102" actId="14100"/>
          <ac:spMkLst>
            <pc:docMk/>
            <pc:sldMk cId="1841535803" sldId="3873"/>
            <ac:spMk id="81" creationId="{B0F269BC-26F6-AF11-5DF1-7A2652F97717}"/>
          </ac:spMkLst>
        </pc:spChg>
        <pc:spChg chg="del">
          <ac:chgData name="Lluis Gifre" userId="42165682-1736-44d4-b02a-8ac8f817cc5f" providerId="ADAL" clId="{EDB45271-2A87-4434-92FA-026E984405E6}" dt="2023-03-02T14:49:03.532" v="98" actId="478"/>
          <ac:spMkLst>
            <pc:docMk/>
            <pc:sldMk cId="1841535803" sldId="3873"/>
            <ac:spMk id="83" creationId="{4E126387-7761-C488-9447-2356F5C4D09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86" creationId="{2C1C7B3B-9A10-122E-F99D-DA4340593CA0}"/>
          </ac:spMkLst>
        </pc:spChg>
        <pc:spChg chg="mod">
          <ac:chgData name="Lluis Gifre" userId="42165682-1736-44d4-b02a-8ac8f817cc5f" providerId="ADAL" clId="{EDB45271-2A87-4434-92FA-026E984405E6}" dt="2023-03-02T14:55:45.954" v="104" actId="14100"/>
          <ac:spMkLst>
            <pc:docMk/>
            <pc:sldMk cId="1841535803" sldId="3873"/>
            <ac:spMk id="87" creationId="{46C54FE2-0795-21EF-2718-E29B5C196D5B}"/>
          </ac:spMkLst>
        </pc:spChg>
        <pc:spChg chg="mod">
          <ac:chgData name="Lluis Gifre" userId="42165682-1736-44d4-b02a-8ac8f817cc5f" providerId="ADAL" clId="{EDB45271-2A87-4434-92FA-026E984405E6}" dt="2023-03-02T14:55:34.258" v="101" actId="12789"/>
          <ac:spMkLst>
            <pc:docMk/>
            <pc:sldMk cId="1841535803" sldId="3873"/>
            <ac:spMk id="88" creationId="{9508D9A5-3BDC-7F1C-AD4C-186D7570DB6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95" creationId="{8A422650-0CAB-8965-91BF-03282041A51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3" creationId="{401D9C73-0200-8532-363A-1CE5AB5B7A0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4" creationId="{0220AC6C-3C8A-F311-6933-FC9A56DE12F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5" creationId="{1C76EBD1-CE68-2C4A-6C14-00F6346BDBF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6" creationId="{588851D0-4C06-8B9F-18F8-3062C935AE3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7" creationId="{A73B23B7-0B88-7D88-AEC5-952847B4841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08" creationId="{A26E30F6-2BA8-6021-0503-217B03FF4206}"/>
          </ac:spMkLst>
        </pc:spChg>
        <pc:spChg chg="mod">
          <ac:chgData name="Lluis Gifre" userId="42165682-1736-44d4-b02a-8ac8f817cc5f" providerId="ADAL" clId="{EDB45271-2A87-4434-92FA-026E984405E6}" dt="2023-03-02T14:55:34.258" v="101" actId="12789"/>
          <ac:spMkLst>
            <pc:docMk/>
            <pc:sldMk cId="1841535803" sldId="3873"/>
            <ac:spMk id="109" creationId="{11EE2522-E304-0525-4F05-77C73C41EF9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13" creationId="{809425C7-8056-5288-1D4C-27A63152A90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14" creationId="{F3412E19-81C4-F2CB-9139-E74F3408506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17" creationId="{1C29E864-F614-001E-B939-A0D32FA0CC4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18" creationId="{40C57E1C-1FDC-C9F7-205A-14BD3B1CCF4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19" creationId="{7AF739A0-C58A-FF9E-6A4A-4F0C5BD9A81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0" creationId="{587A5E8D-5129-0390-7443-17B99390194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1" creationId="{2A6607FE-93E3-9E17-0448-49268AF7FC2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2" creationId="{CB242173-7092-AA61-041C-558C0B6E2C3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3" creationId="{E6687B3D-8A2A-0787-43F9-27666415692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4" creationId="{B450FBB3-7B04-FAF9-FB72-D261E21EA8D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26" creationId="{AD15C1D0-9CAF-7907-E19F-0112857FCFD1}"/>
          </ac:spMkLst>
        </pc:spChg>
        <pc:spChg chg="mod">
          <ac:chgData name="Lluis Gifre" userId="42165682-1736-44d4-b02a-8ac8f817cc5f" providerId="ADAL" clId="{EDB45271-2A87-4434-92FA-026E984405E6}" dt="2023-03-02T14:55:50.834" v="105" actId="14100"/>
          <ac:spMkLst>
            <pc:docMk/>
            <pc:sldMk cId="1841535803" sldId="3873"/>
            <ac:spMk id="127" creationId="{DCDB460E-F4FC-9BCC-7933-4381A0B8509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4" creationId="{A059A7B2-4EFB-DC70-67DB-40BEA535554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5" creationId="{9AEE6E75-7673-CA48-03A4-249BD685302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6" creationId="{E91581A1-6930-3AA5-CDEB-849E6CFC104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7" creationId="{46C17A77-17FE-9EE7-51E5-92417C42772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8" creationId="{A63286B0-DC33-A457-2480-05147C37109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39" creationId="{74F16315-D96D-8117-1942-D7055B6BBAF9}"/>
          </ac:spMkLst>
        </pc:spChg>
        <pc:spChg chg="mod">
          <ac:chgData name="Lluis Gifre" userId="42165682-1736-44d4-b02a-8ac8f817cc5f" providerId="ADAL" clId="{EDB45271-2A87-4434-92FA-026E984405E6}" dt="2023-03-02T14:55:34.258" v="101" actId="12789"/>
          <ac:spMkLst>
            <pc:docMk/>
            <pc:sldMk cId="1841535803" sldId="3873"/>
            <ac:spMk id="140" creationId="{5FB83D79-70F7-0A44-1383-F2EFB5C4BDD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1" creationId="{EA3D2720-FEDA-95B8-87F6-6A64B154944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2" creationId="{E989A04B-9489-78CA-C1F5-22496E29EDC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3" creationId="{192C45D7-B3E5-BE9F-382D-B7EA42A2D1C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4" creationId="{058C9046-237A-CA15-88FF-5C2E552952D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5" creationId="{317E244B-9299-83F2-2A96-1CB9EFAE4A8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6" creationId="{5364D28A-59E0-315B-F73E-10A0ADD82EB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7" creationId="{8DAEC5F7-0853-CD72-E700-04D59D162B7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8" creationId="{881FF495-05A1-2C16-59F7-FA2E3D920D7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49" creationId="{3B6635E6-B842-8DFB-5790-2B4831DCDD6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0" creationId="{18D6931F-C715-6940-CE55-F851040F644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1" creationId="{7B3E5BF9-C4E6-3353-864F-C6FDFB7F869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2" creationId="{9ADD6A15-6C34-D128-8129-75A54C8F8DB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3" creationId="{DFB836D3-9849-0737-7EE5-92F2C6F2A1D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4" creationId="{74D46DED-7310-12BE-F3FA-F5D6F8CE556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5" creationId="{25165CDE-B9ED-F673-51A4-9751BE9C8E7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6" creationId="{A6892B10-4D72-ECE8-E5AD-C217B8C2068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7" creationId="{F1451FC2-AF58-E47D-3CBD-6E526F9DFCA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8" creationId="{23009447-2EB5-E645-E40F-1B14E8F13E3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59" creationId="{ECC6DBAA-F083-8649-F576-795E6B2B922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1" creationId="{935B1085-97EF-CDB2-D466-2CD6B18B5DE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2" creationId="{0ED31FB4-597E-DED4-E09C-1F07347BE4E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3" creationId="{274616E9-9776-465C-B480-02F0240674F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4" creationId="{DEAE86C4-ADA2-233C-7A7D-1C0A6E3E05E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5" creationId="{6F3304AD-7E10-79F9-6D13-6CC9C4C3BFC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6" creationId="{FC5D3E59-AEEC-1DFF-3033-70C4BE87046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7" creationId="{4350BFE2-F245-1CBA-355E-DF3116F59BE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68" creationId="{9582F303-8E8B-A459-EE9D-AB9D35A1565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1" creationId="{DDCE271A-C9DA-BFB1-F66C-9E400584954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2" creationId="{3C142D82-BB72-587F-3145-31DA460897A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3" creationId="{0ABBD601-65D2-08BE-2F75-598CC130D93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4" creationId="{B94EA249-384A-9AD6-A725-49314543CB6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7" creationId="{16250E66-2950-C5CF-8FFE-C1486410891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8" creationId="{D3D1B361-BDCD-DB40-3927-BD09D2F7B54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79" creationId="{6C6F5051-DD45-1814-C8A7-E38169907A8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0" creationId="{ED84D82A-7C5A-E0A1-A39C-1386957F211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3" creationId="{9E1922F9-28E6-A7F1-B9A9-AF342C34E2E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4" creationId="{6EEF1014-46F6-2DB3-8A4F-B55D7ADB26E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5" creationId="{335F23B5-3E91-6DA7-A788-C994B22822A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6" creationId="{ECFE1CCC-9EEB-80A1-1A84-ABF6292B23E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89" creationId="{5C0B4934-C757-BDD5-23BB-ADC779047D5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0" creationId="{C14CAB0E-BDC6-9307-ED04-0261F29E432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1" creationId="{5F6377BE-E6D3-0E11-0C48-F63B43E5AC8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2" creationId="{FDE8BC75-CA52-FDBB-65B8-36DCBEFD90F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5" creationId="{5D52010D-D05C-0153-C46F-6F3822B0659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6" creationId="{924EB5CC-0EB5-6D0B-1183-17D79EBDDBF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7" creationId="{69E55DE5-8E02-253D-5281-FF571C13C17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198" creationId="{1C8D4A3F-6913-45F9-6FF6-E9EDA27C49E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1" creationId="{33B1B8B5-3A2E-F119-D35A-712D52F6F07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2" creationId="{74AD86AA-698B-EDCA-A18B-99E50B223DB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3" creationId="{E78A23C2-916D-3233-068A-15AC924C370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4" creationId="{0C9D2216-3F3E-EFB9-CE2F-941D611F3F9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5" creationId="{0CE0B5B0-5C9D-BEC2-EB3C-09C10CE48DF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6" creationId="{D5AB642A-0378-46FB-0583-4585A4CEDE8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7" creationId="{2D8D037C-493E-E742-45EB-BE67C26D4D7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8" creationId="{360D4071-3776-C435-90FA-55D3EFE4476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09" creationId="{8C0F17E2-4B55-791C-CB88-D606D121414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0" creationId="{9C3CD420-7DA5-B2CC-E685-A85CCBCDFF5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1" creationId="{A3E19688-9E9F-5D5E-4EBD-7AFE2578FE7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2" creationId="{B246F392-B771-3585-64CA-6182D42D35A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3" creationId="{D1D0AF6B-6833-4819-354A-FE534FDC005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4" creationId="{4D83AA9F-F9BA-9B28-CAC6-0F49300DA67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5" creationId="{743AFB27-7E8F-0890-076B-992835B5CBF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6" creationId="{9A92012F-88A6-213E-1ED9-70385EA5815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19" creationId="{BA27ECB0-F8A5-C5FD-F431-9EC684936C2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0" creationId="{249B4FA2-D4E7-578B-F1E4-92588E2D16F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1" creationId="{A00E2F05-DAD4-367A-7736-93789630228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2" creationId="{EB1FB3D8-FECB-7471-BDC9-8ED8E14A00E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5" creationId="{5F8FA738-8CEA-CA53-E5D1-21C22FD40D3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6" creationId="{381B399A-CF27-82B3-8FF3-E62BA5E198D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7" creationId="{61F0198F-7761-7915-9D2C-BF3B125462A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28" creationId="{4C096FE6-405F-EA6C-E571-AF7AC727A53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1" creationId="{58CD94D6-FC87-F85C-F222-A0493C0BDD0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2" creationId="{40644085-9BA4-4788-849B-51E25C91B75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3" creationId="{F0532A96-7BA5-FA62-7F3D-1F88C08B249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4" creationId="{19093C5C-EFC6-307C-B038-3D6EA697E99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7" creationId="{9E5C2B96-C0B8-A705-3576-9B85B75CEC0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8" creationId="{02A14B29-DEEE-DAB7-C8D6-BC82E083574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39" creationId="{C5A421FB-0AE4-7748-0CE8-5BFC56C8507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0" creationId="{2A064A6D-9304-D05C-BC52-7CA49673451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3" creationId="{BD42ABA5-A6CD-2948-C309-B14142EB692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4" creationId="{17E3A887-1CEE-4027-0861-A43766A5957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5" creationId="{384268C7-FC0F-89E5-060D-E3C3E5D555B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6" creationId="{D4F79934-0315-73D8-62BB-45F34F54D2E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49" creationId="{E50D2886-049D-B4F0-56EC-065863D6B9C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50" creationId="{885448FC-2379-E853-82B0-5E9CC4DD235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51" creationId="{4979466C-AE84-FAE0-BD73-3AF1425455F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52" creationId="{8759FBF3-1628-AF75-FA72-9A7959BC3E7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56" creationId="{DD4C3456-C424-61C1-E320-5DAC4ED28CA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66" creationId="{E762CA9B-6DB7-F472-4F0D-BA7922B1DC6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67" creationId="{EBDC3B63-98B6-3BA3-ADFA-283959F97F0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68" creationId="{1012D6A4-EFC7-267F-1EF9-9DA7A7BE842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69" creationId="{C6AF7DE6-E30E-9518-E4AF-B9928D2408F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1" creationId="{43AED5B0-374C-BC8F-48BE-A535DF5D74C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2" creationId="{50192300-64AF-B7C5-AFF5-93DAE4F2940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3" creationId="{73B8A674-F121-9F14-221E-B766BF4D0E6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4" creationId="{96ECA6DC-95A3-7882-57C4-E06E17D97ED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6" creationId="{8ACB7C29-C2DE-ACE1-7284-EB53278AA93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7" creationId="{E4B02FA8-D180-EBB8-D871-EAD3EB4119A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8" creationId="{C3EF5EAE-5751-0A56-74E7-59CC457EC64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79" creationId="{55E0B011-BD90-06A3-BF40-7952FD6DBF0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1" creationId="{2D311FD9-8DA2-BE47-8B60-1BA002FA81D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2" creationId="{C86E326B-2644-5FB8-CA7B-26013F92467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3" creationId="{73D41931-9072-094D-7D73-79620648460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4" creationId="{D733B822-AF80-BDCC-A836-B55BD2D7013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6" creationId="{69FD8104-2A84-6522-04DD-09BCF09D940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7" creationId="{4C2590A8-1AA7-5847-57FE-6DE6F09E483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8" creationId="{F1E90CD2-95FA-C92F-6485-3F9417EC048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89" creationId="{624214A9-58F0-259C-1218-223F16C394A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1" creationId="{583D0A5F-F264-174A-3E04-E92B43F592D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2" creationId="{C7683EDE-6585-FD66-0375-39D5B60DF1D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3" creationId="{23F37BCB-3BAF-1832-3C5E-414679EB04A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4" creationId="{87F2F986-DC22-F73F-AF94-03C85041BF9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6" creationId="{3557EDA0-DA2E-1DDB-548C-5436B4860A9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7" creationId="{09DFA913-C712-5B2E-4956-9B3F40DC9D9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8" creationId="{8411C845-4103-F12C-4D0E-69EF3D65124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299" creationId="{8D91F84C-3AF4-C418-40B8-EDB0EC7AD0B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1" creationId="{CE2D42CF-CDAB-B39B-9A53-3CDBCB8DF22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2" creationId="{65EB5433-BE23-D222-F933-B717C13D80C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3" creationId="{44F0416D-F985-E46B-0101-B41D6F79A8F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4" creationId="{FD768B57-E35E-D2A8-B6D1-F61CF2ECCD2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6" creationId="{8BC5696F-5258-855D-D897-947AD4476CC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7" creationId="{C0776AC8-01F7-35D7-89AF-D419416C3F9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8" creationId="{8D3B637B-E14A-483B-F1C1-DD0C0878D43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09" creationId="{4EE893E0-3865-86F1-DEED-EA4BF045774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11" creationId="{6BF08727-BF5F-79EB-769D-684EDD5DE9D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12" creationId="{6AADC155-FE3B-79E2-3ADF-81A48E8734E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13" creationId="{921C9236-6A56-D975-4FFB-B7E43F8E830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14" creationId="{31557D1A-35B7-0EAD-D09F-E9BBD394262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15" creationId="{1D999826-F100-DEEF-8A51-74B400ACB0C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26" creationId="{3FAE5AFF-8A6B-A49E-E542-AC2896D390F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27" creationId="{813E8983-C05E-D710-2357-A8B71E7AE96D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28" creationId="{1D9964C4-5CC4-ABDF-EBCB-643F5F9B094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29" creationId="{040CED6D-88A1-F58C-E330-98D6F34D9CA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1" creationId="{19653F2A-8E6C-0069-00FB-F16ED50EF6A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2" creationId="{CC200EBE-BC9A-E3A3-B8A2-09A90DFA3FB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3" creationId="{7250C787-E290-4C1D-C0B0-FC419E774A7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4" creationId="{FC92806D-FD7D-103E-9823-57189399D52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6" creationId="{4D483EE8-AD02-979A-0BD3-169F80B4FBC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7" creationId="{D89AD64C-2EB0-2BF7-7959-CA58C0B976B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8" creationId="{02227FB5-9063-7CF2-EF16-F8B3C4929DF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39" creationId="{BCC9E36A-344D-E50E-9BE2-8EA46AAA5545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1" creationId="{E3EFF1AE-9F57-14BF-B2E4-B67674A774F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2" creationId="{871AED97-D8C0-E404-22D6-CCB3F3137B0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3" creationId="{ECF4FC66-2BE0-CC61-8E6C-4528F78AC6C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4" creationId="{5889B5B3-BBA2-E931-E75F-86C522B58F17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6" creationId="{80F4F75A-9A71-870A-67D2-92A5639A66B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7" creationId="{8DA2AF92-95F2-2AC6-428B-199A7EC08E8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8" creationId="{8B91DB0E-30F9-52E2-02FA-423BED2D9F5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49" creationId="{11C53A4B-77F2-7D72-5370-232C89E0249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1" creationId="{97D6A482-97E5-529C-6016-06C949A8F85A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2" creationId="{265827E9-50B6-EF51-5921-1C9E82A42CD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3" creationId="{D8051C7A-F16F-3C4C-345E-9C20E2D9B1F6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4" creationId="{63DD6701-B9B1-EECC-51C4-E33B084D92D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6" creationId="{485A8639-7FC6-789A-820D-3EF030860F3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7" creationId="{6A5B91B8-F746-EF1E-103D-492E2054507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8" creationId="{EB8A0880-7BB3-D8B9-7B59-584C6BA9695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59" creationId="{6820E09F-232A-5917-806C-32A5EB80DA5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1" creationId="{BE692A20-1400-872C-1A98-BE8740998393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2" creationId="{2E257063-F21E-6915-32E3-C5014770B7C4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3" creationId="{14DC38EE-20E7-41FC-660F-0D726060DFA1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4" creationId="{5CC656D9-5545-29BA-B1F4-2596A4879329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6" creationId="{A9F095C2-376E-F7A7-E76B-60CDFB97664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7" creationId="{5A7CDB92-543C-EA47-40F0-7F1AB739E2EB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8" creationId="{19E68BD3-94D7-ECD4-304D-1D48519FF752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69" creationId="{25A1F55D-03FE-9E2D-1F34-3348847C4FD0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71" creationId="{597EAF9D-0872-E115-8D10-26822956574F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72" creationId="{83541466-2C4C-9BD9-CAE8-EC2D8846D478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73" creationId="{38D96EEC-B6C2-7EFC-5A1D-6CCEB34ED63E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74" creationId="{FCA51B03-EE86-D74F-D1C0-F060D8650C9C}"/>
          </ac:spMkLst>
        </pc:spChg>
        <pc:spChg chg="mod">
          <ac:chgData name="Lluis Gifre" userId="42165682-1736-44d4-b02a-8ac8f817cc5f" providerId="ADAL" clId="{EDB45271-2A87-4434-92FA-026E984405E6}" dt="2023-03-02T14:49:54.359" v="99"/>
          <ac:spMkLst>
            <pc:docMk/>
            <pc:sldMk cId="1841535803" sldId="3873"/>
            <ac:spMk id="375" creationId="{7A062AEB-E6B7-DA11-8636-DFDD7B17EC23}"/>
          </ac:spMkLst>
        </pc:spChg>
        <pc:grpChg chg="del">
          <ac:chgData name="Lluis Gifre" userId="42165682-1736-44d4-b02a-8ac8f817cc5f" providerId="ADAL" clId="{EDB45271-2A87-4434-92FA-026E984405E6}" dt="2023-03-02T14:49:03.532" v="98" actId="478"/>
          <ac:grpSpMkLst>
            <pc:docMk/>
            <pc:sldMk cId="1841535803" sldId="3873"/>
            <ac:grpSpMk id="33" creationId="{161EA04C-9D19-1696-DA70-8D6F34CE37DB}"/>
          </ac:grpSpMkLst>
        </pc:grpChg>
        <pc:grpChg chg="del">
          <ac:chgData name="Lluis Gifre" userId="42165682-1736-44d4-b02a-8ac8f817cc5f" providerId="ADAL" clId="{EDB45271-2A87-4434-92FA-026E984405E6}" dt="2023-03-02T14:49:03.532" v="98" actId="478"/>
          <ac:grpSpMkLst>
            <pc:docMk/>
            <pc:sldMk cId="1841535803" sldId="3873"/>
            <ac:grpSpMk id="46" creationId="{B4216E99-464B-1FBA-C0F4-DB0E4D72FC15}"/>
          </ac:grpSpMkLst>
        </pc:grpChg>
        <pc:grpChg chg="add mod">
          <ac:chgData name="Lluis Gifre" userId="42165682-1736-44d4-b02a-8ac8f817cc5f" providerId="ADAL" clId="{EDB45271-2A87-4434-92FA-026E984405E6}" dt="2023-03-02T14:59:32.587" v="109" actId="1076"/>
          <ac:grpSpMkLst>
            <pc:docMk/>
            <pc:sldMk cId="1841535803" sldId="3873"/>
            <ac:grpSpMk id="69" creationId="{6B939F0F-B5A8-78A3-B58B-70CEA566E9A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84" creationId="{949B9114-30C7-F023-894C-D5C5453A682F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85" creationId="{CE65F4BA-DF00-5138-5975-915C8EE382A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89" creationId="{0FC64C83-E635-2594-5057-296FEE36B68B}"/>
          </ac:grpSpMkLst>
        </pc:grpChg>
        <pc:grpChg chg="del">
          <ac:chgData name="Lluis Gifre" userId="42165682-1736-44d4-b02a-8ac8f817cc5f" providerId="ADAL" clId="{EDB45271-2A87-4434-92FA-026E984405E6}" dt="2023-03-02T14:49:03.532" v="98" actId="478"/>
          <ac:grpSpMkLst>
            <pc:docMk/>
            <pc:sldMk cId="1841535803" sldId="3873"/>
            <ac:grpSpMk id="92" creationId="{046EC77C-B721-E328-4047-3F90EB6128E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94" creationId="{0F6409CC-AFB4-3818-EE6A-28F5961BA4C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97" creationId="{ED50DBC5-5416-36D7-A243-F5C124F37540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98" creationId="{93AF4DCB-9D18-4E3C-6988-AEFA6FDECF81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00" creationId="{3BCDCB7E-0104-B135-67C8-FE1232AD821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01" creationId="{10308A85-E074-7F87-BFCA-B23BCFF6EFD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02" creationId="{92809560-7FD5-63DF-9A9E-F2C00F635D0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10" creationId="{7F397DAD-7CBC-75E2-2E8B-0B6B64D2066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11" creationId="{13EA3937-DE01-5481-FCEE-03F327CECBF2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12" creationId="{91FC3454-8A18-ED9C-A2FC-D03C0B912ED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15" creationId="{28B5A826-EF89-A877-8EE4-50D93A82644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16" creationId="{4A9DCCDB-8D2E-5D63-280A-DD491321A3F5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25" creationId="{56F39FEE-7538-65A4-0184-AF87D08C67B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28" creationId="{F7FE9CD9-F1E5-156F-80EC-147D634E82E3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29" creationId="{DC5A2540-A05B-41F8-D371-EA14FA2EF6B2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30" creationId="{782A1A4D-C210-6D99-E61B-310A5144656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31" creationId="{B75F4F6C-452A-6993-65EE-7DFD6D12332F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32" creationId="{C9E5362A-01C6-8823-F88B-B10D4F0C9E83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33" creationId="{CA974260-2C08-F3DC-85F3-3FCF3532322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60" creationId="{14D70DAF-DC72-E9E3-DDAC-FDA6E30879C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69" creationId="{4F9D87E8-999A-FBC1-EC12-0FA23E006929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70" creationId="{10551F69-E6F3-EEEE-DA50-7F878AE1A1A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75" creationId="{C6D0278B-E7D1-76F8-E28B-83994A201F96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76" creationId="{0305A6FC-A5D0-E23D-FECD-E0BD60F3DA7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81" creationId="{CB972DA8-F685-EE6E-F417-282D8B29C343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82" creationId="{39D99C7D-F29C-887E-E418-346476F4A5A6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87" creationId="{92F99E11-62FF-BC05-49FB-D7FA6A57B046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88" creationId="{DBEA4B99-54D2-CE1D-BDDD-725DD4ACF93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93" creationId="{885B94CE-E0DB-CE3C-2157-FC579074662A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94" creationId="{4E9F2092-A9C0-CEC5-09F1-5EFD70577C03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199" creationId="{E3EB84B3-9F88-734F-EF4C-56DD964D9908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00" creationId="{C28C52F0-814B-93B0-0763-7C14014B7329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17" creationId="{75BCC779-1D3F-15CD-4903-F22E9601597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18" creationId="{675572C1-F682-840B-EF73-C0CD32B011A1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23" creationId="{2991A7D3-6156-3504-9F55-C3B2871FA26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24" creationId="{082C57B0-C4C0-85FA-FD43-D9083F4382B0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29" creationId="{0F6E87AC-F080-CABE-04A7-1984463B2F0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30" creationId="{8EBC36C5-5031-BF01-4073-F8B024FD306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35" creationId="{C9711FCB-5DC9-C62A-A451-98757BC3831E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36" creationId="{02D9CD75-8056-2B0F-BDF7-48302097B6C2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41" creationId="{B7805B52-130A-5152-1750-2C2F6771428F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42" creationId="{A760239D-9609-CC87-3218-A0BD63E8C93A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47" creationId="{E53A21E5-3053-D75D-6FAB-27D4B97A9F5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48" creationId="{7286BBED-ABEF-D6BD-C5BF-F01B7273A04A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54" creationId="{8C355091-9635-8DF6-DB20-E9AF4B056712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55" creationId="{D03EB90D-C62A-EDD7-0D74-C31735F14393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57" creationId="{85248961-C14D-464F-940F-FA96DA14E66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58" creationId="{A897E07C-D1D8-1FD3-D5CC-471DBE90441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59" creationId="{B22B98D4-43AC-7BAD-9E36-625D1AB8522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0" creationId="{FDCE901B-0AB8-EEA2-9C8C-B6358B7E6B1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1" creationId="{3315C923-2D7F-AA9B-804D-5F969A40036D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2" creationId="{8CF14505-3823-96D4-B7F4-1FC1B09C2F1C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3" creationId="{658620D4-6023-83E7-F2D4-A6A9A2E9FFAE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4" creationId="{51551764-5316-74AB-B8C0-74E19C5379E6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265" creationId="{66604357-1115-70E1-717B-58D7D4D4CCFB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17" creationId="{AFD796E5-1C6D-4BDB-ACC9-63ADCD070312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18" creationId="{CB423F4C-8282-D7B2-AA8F-FF8154DE6B1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19" creationId="{9E7224E9-7D10-CEF4-CACE-6030A372A4A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0" creationId="{689B5B3F-AE91-6F6E-90A0-D61B1A845A9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1" creationId="{B8B9FFDA-D35A-4989-F4A8-04CB951823E7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2" creationId="{ACD6DE05-2F0D-E37F-8A79-6F2D9BAB6C34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3" creationId="{09E992D8-F538-852F-577A-1148413F019E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4" creationId="{FAC5A0A4-CA83-6F21-0D1F-4BDE0F0234BF}"/>
          </ac:grpSpMkLst>
        </pc:grpChg>
        <pc:grpChg chg="mod">
          <ac:chgData name="Lluis Gifre" userId="42165682-1736-44d4-b02a-8ac8f817cc5f" providerId="ADAL" clId="{EDB45271-2A87-4434-92FA-026E984405E6}" dt="2023-03-02T14:49:54.359" v="99"/>
          <ac:grpSpMkLst>
            <pc:docMk/>
            <pc:sldMk cId="1841535803" sldId="3873"/>
            <ac:grpSpMk id="325" creationId="{A6583095-01D0-A701-480F-F0A0A796A2CD}"/>
          </ac:grpSpMkLst>
        </pc:grp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82" creationId="{B3CE072C-7067-137D-4A4E-353678948ABD}"/>
          </ac:picMkLst>
        </pc:picChg>
        <pc:picChg chg="del">
          <ac:chgData name="Lluis Gifre" userId="42165682-1736-44d4-b02a-8ac8f817cc5f" providerId="ADAL" clId="{EDB45271-2A87-4434-92FA-026E984405E6}" dt="2023-03-02T14:49:03.532" v="98" actId="478"/>
          <ac:picMkLst>
            <pc:docMk/>
            <pc:sldMk cId="1841535803" sldId="3873"/>
            <ac:picMk id="99" creationId="{EB28166C-20C9-C2AA-BD09-C40CEB290AC8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53" creationId="{C2389455-306F-4157-55E8-06BE8AFD5609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70" creationId="{FD097AA9-C296-3BF5-CB2A-26B0846EC532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75" creationId="{08105584-B78F-5E1B-F16F-1D180609F3DD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80" creationId="{E9A72E01-06E5-B658-FDA2-BC2E7E356E50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85" creationId="{E490B46B-A07F-FF99-D36C-96B0CEF71524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90" creationId="{6D297448-0291-C898-EE13-1DB0D91F952B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295" creationId="{0D31ED63-230B-B9F6-C763-89073E20456D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00" creationId="{EA5EE8CC-5A08-0FBB-1298-2F0C2053A3D3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05" creationId="{979AB7F5-E421-25C1-A3BC-C15318A0F604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10" creationId="{4AD474CB-1119-4588-4EFF-72CAE5F3F002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16" creationId="{C9F9EF6B-8E2E-1690-C628-260E70DA8249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30" creationId="{760E66C4-4275-5646-371D-8FA74C097DFD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35" creationId="{D52727AC-8F95-156D-FEA7-1D36DE4D848B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40" creationId="{552635FE-6589-4162-2444-978B22326B0F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45" creationId="{0517CA99-F597-AB31-993E-54A358AA0D64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50" creationId="{60AC4E63-37D2-A92A-6C88-137A872F94A5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55" creationId="{DDAD574E-6553-BBA4-7241-9BB12649FCCC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60" creationId="{E01E97D9-8F48-9671-701E-ED0A2BA55539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65" creationId="{2F50706D-67DB-D17B-EC83-C03B8A0DA3A8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70" creationId="{CA8A5427-04BF-4F94-4378-B960D33706F6}"/>
          </ac:picMkLst>
        </pc:picChg>
        <pc:picChg chg="mod">
          <ac:chgData name="Lluis Gifre" userId="42165682-1736-44d4-b02a-8ac8f817cc5f" providerId="ADAL" clId="{EDB45271-2A87-4434-92FA-026E984405E6}" dt="2023-03-02T14:49:54.359" v="99"/>
          <ac:picMkLst>
            <pc:docMk/>
            <pc:sldMk cId="1841535803" sldId="3873"/>
            <ac:picMk id="376" creationId="{709A474E-1450-A0DA-F21F-6C489F75DD63}"/>
          </ac:picMkLst>
        </pc:picChg>
        <pc:picChg chg="add mod">
          <ac:chgData name="Lluis Gifre" userId="42165682-1736-44d4-b02a-8ac8f817cc5f" providerId="ADAL" clId="{EDB45271-2A87-4434-92FA-026E984405E6}" dt="2023-03-02T14:59:37.521" v="110" actId="1076"/>
          <ac:picMkLst>
            <pc:docMk/>
            <pc:sldMk cId="1841535803" sldId="3873"/>
            <ac:picMk id="377" creationId="{DCF81B3C-6C8E-39AB-580F-2F1C051FEA61}"/>
          </ac:picMkLst>
        </pc:pic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21" creationId="{8AFF864D-C685-3EB1-4836-A5D1BFF25696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22" creationId="{71D18006-D197-4005-99BC-B9045854DA76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23" creationId="{9755AAA1-7C9F-AE25-AA5F-F92CC695972F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24" creationId="{753AC0A8-0322-3FC6-8917-17A3338389C1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25" creationId="{9DBDA1E7-F69F-3E0A-CE72-3173066721D4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51" creationId="{9AAE33A9-AE1B-DC67-5D1E-B9BE068491FA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54" creationId="{5DC5B31C-0699-7ACC-6CEB-38E069D052BA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57" creationId="{1FA4B332-FF18-5BB6-8AD8-2B3FEF189F25}"/>
          </ac:cxnSpMkLst>
        </pc:cxnChg>
        <pc:cxnChg chg="del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60" creationId="{24924B53-6139-6051-084C-2115CF255533}"/>
          </ac:cxnSpMkLst>
        </pc:cxnChg>
        <pc:cxnChg chg="del mod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72" creationId="{6001A287-AAA9-C63E-3924-9E7D3D4BF978}"/>
          </ac:cxnSpMkLst>
        </pc:cxnChg>
        <pc:cxnChg chg="del mod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73" creationId="{090CB977-DBC5-7BCE-172C-DD78B5BB6580}"/>
          </ac:cxnSpMkLst>
        </pc:cxnChg>
        <pc:cxnChg chg="del mod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76" creationId="{850C2144-CA61-F5E7-F61C-621F6235CFB2}"/>
          </ac:cxnSpMkLst>
        </pc:cxnChg>
        <pc:cxnChg chg="del mod">
          <ac:chgData name="Lluis Gifre" userId="42165682-1736-44d4-b02a-8ac8f817cc5f" providerId="ADAL" clId="{EDB45271-2A87-4434-92FA-026E984405E6}" dt="2023-03-02T14:43:38.578" v="44" actId="478"/>
          <ac:cxnSpMkLst>
            <pc:docMk/>
            <pc:sldMk cId="1841535803" sldId="3873"/>
            <ac:cxnSpMk id="79" creationId="{799B6F39-DEEA-30A1-EB5E-E0BED39926D6}"/>
          </ac:cxnSpMkLst>
        </pc:cxnChg>
        <pc:cxnChg chg="del mod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93" creationId="{DE7D5EC3-618B-10EE-34B2-F491850F7D56}"/>
          </ac:cxnSpMkLst>
        </pc:cxnChg>
        <pc:cxnChg chg="del mod">
          <ac:chgData name="Lluis Gifre" userId="42165682-1736-44d4-b02a-8ac8f817cc5f" providerId="ADAL" clId="{EDB45271-2A87-4434-92FA-026E984405E6}" dt="2023-03-02T14:49:03.532" v="98" actId="478"/>
          <ac:cxnSpMkLst>
            <pc:docMk/>
            <pc:sldMk cId="1841535803" sldId="3873"/>
            <ac:cxnSpMk id="96" creationId="{949D15AF-A13F-07C3-2367-C7AC93BCAF25}"/>
          </ac:cxnSpMkLst>
        </pc:cxnChg>
      </pc:sldChg>
      <pc:sldChg chg="delSp add mod">
        <pc:chgData name="Lluis Gifre" userId="42165682-1736-44d4-b02a-8ac8f817cc5f" providerId="ADAL" clId="{EDB45271-2A87-4434-92FA-026E984405E6}" dt="2023-03-02T14:48:04.721" v="88" actId="478"/>
        <pc:sldMkLst>
          <pc:docMk/>
          <pc:sldMk cId="3821052452" sldId="3878"/>
        </pc:sldMkLst>
        <pc:spChg chg="del">
          <ac:chgData name="Lluis Gifre" userId="42165682-1736-44d4-b02a-8ac8f817cc5f" providerId="ADAL" clId="{EDB45271-2A87-4434-92FA-026E984405E6}" dt="2023-03-02T14:48:04.721" v="88" actId="478"/>
          <ac:spMkLst>
            <pc:docMk/>
            <pc:sldMk cId="3821052452" sldId="3878"/>
            <ac:spMk id="68" creationId="{ADC97C32-1D87-6B04-5A29-8F5B66B51470}"/>
          </ac:spMkLst>
        </pc:spChg>
      </pc:sldChg>
    </pc:docChg>
  </pc:docChgLst>
  <pc:docChgLst>
    <pc:chgData name="Lluis Gifre" userId="42165682-1736-44d4-b02a-8ac8f817cc5f" providerId="ADAL" clId="{6435581B-C0E2-4E4B-A1A6-D4A4897768B9}"/>
    <pc:docChg chg="undo custSel addSld delSld modSld sldOrd">
      <pc:chgData name="Lluis Gifre" userId="42165682-1736-44d4-b02a-8ac8f817cc5f" providerId="ADAL" clId="{6435581B-C0E2-4E4B-A1A6-D4A4897768B9}" dt="2023-03-02T10:18:18.906" v="2771" actId="1582"/>
      <pc:docMkLst>
        <pc:docMk/>
      </pc:docMkLst>
      <pc:sldChg chg="addSp delSp modSp mod">
        <pc:chgData name="Lluis Gifre" userId="42165682-1736-44d4-b02a-8ac8f817cc5f" providerId="ADAL" clId="{6435581B-C0E2-4E4B-A1A6-D4A4897768B9}" dt="2023-03-02T10:01:14.290" v="2480" actId="27636"/>
        <pc:sldMkLst>
          <pc:docMk/>
          <pc:sldMk cId="2067639612" sldId="257"/>
        </pc:sldMkLst>
        <pc:spChg chg="mod">
          <ac:chgData name="Lluis Gifre" userId="42165682-1736-44d4-b02a-8ac8f817cc5f" providerId="ADAL" clId="{6435581B-C0E2-4E4B-A1A6-D4A4897768B9}" dt="2023-03-02T09:21:00.215" v="1093" actId="465"/>
          <ac:spMkLst>
            <pc:docMk/>
            <pc:sldMk cId="2067639612" sldId="257"/>
            <ac:spMk id="2" creationId="{B1012626-A6AB-4798-9634-18D3ECFE9E98}"/>
          </ac:spMkLst>
        </pc:spChg>
        <pc:spChg chg="add mod">
          <ac:chgData name="Lluis Gifre" userId="42165682-1736-44d4-b02a-8ac8f817cc5f" providerId="ADAL" clId="{6435581B-C0E2-4E4B-A1A6-D4A4897768B9}" dt="2023-03-02T09:21:36.450" v="1097" actId="554"/>
          <ac:spMkLst>
            <pc:docMk/>
            <pc:sldMk cId="2067639612" sldId="257"/>
            <ac:spMk id="3" creationId="{F856080C-7F3E-A39A-5ECB-72D513EECBF0}"/>
          </ac:spMkLst>
        </pc:spChg>
        <pc:spChg chg="mod">
          <ac:chgData name="Lluis Gifre" userId="42165682-1736-44d4-b02a-8ac8f817cc5f" providerId="ADAL" clId="{6435581B-C0E2-4E4B-A1A6-D4A4897768B9}" dt="2023-03-02T10:01:14.290" v="2480" actId="27636"/>
          <ac:spMkLst>
            <pc:docMk/>
            <pc:sldMk cId="2067639612" sldId="257"/>
            <ac:spMk id="4" creationId="{602EB427-D3F5-4288-AB26-982816B98FD2}"/>
          </ac:spMkLst>
        </pc:spChg>
        <pc:spChg chg="del mod">
          <ac:chgData name="Lluis Gifre" userId="42165682-1736-44d4-b02a-8ac8f817cc5f" providerId="ADAL" clId="{6435581B-C0E2-4E4B-A1A6-D4A4897768B9}" dt="2023-03-02T09:13:06.502" v="1002" actId="478"/>
          <ac:spMkLst>
            <pc:docMk/>
            <pc:sldMk cId="2067639612" sldId="257"/>
            <ac:spMk id="5" creationId="{EA9B3FC5-5246-4D43-9DA2-178802A9EC8E}"/>
          </ac:spMkLst>
        </pc:spChg>
        <pc:spChg chg="add del mod">
          <ac:chgData name="Lluis Gifre" userId="42165682-1736-44d4-b02a-8ac8f817cc5f" providerId="ADAL" clId="{6435581B-C0E2-4E4B-A1A6-D4A4897768B9}" dt="2023-03-02T09:13:08.795" v="1003" actId="478"/>
          <ac:spMkLst>
            <pc:docMk/>
            <pc:sldMk cId="2067639612" sldId="257"/>
            <ac:spMk id="7" creationId="{2EDEEBBC-9691-3F23-FD21-537D500369E1}"/>
          </ac:spMkLst>
        </pc:spChg>
        <pc:spChg chg="add del mod">
          <ac:chgData name="Lluis Gifre" userId="42165682-1736-44d4-b02a-8ac8f817cc5f" providerId="ADAL" clId="{6435581B-C0E2-4E4B-A1A6-D4A4897768B9}" dt="2023-03-02T09:17:45.611" v="1047" actId="478"/>
          <ac:spMkLst>
            <pc:docMk/>
            <pc:sldMk cId="2067639612" sldId="257"/>
            <ac:spMk id="8" creationId="{6553D102-B58B-C272-B315-744EDC980A91}"/>
          </ac:spMkLst>
        </pc:spChg>
        <pc:grpChg chg="add del mod">
          <ac:chgData name="Lluis Gifre" userId="42165682-1736-44d4-b02a-8ac8f817cc5f" providerId="ADAL" clId="{6435581B-C0E2-4E4B-A1A6-D4A4897768B9}" dt="2023-03-02T09:14:39.473" v="1038" actId="165"/>
          <ac:grpSpMkLst>
            <pc:docMk/>
            <pc:sldMk cId="2067639612" sldId="257"/>
            <ac:grpSpMk id="9" creationId="{00DCCA1C-EE20-290A-E6F4-F18BF785996C}"/>
          </ac:grpSpMkLst>
        </pc:grpChg>
        <pc:grpChg chg="add mod">
          <ac:chgData name="Lluis Gifre" userId="42165682-1736-44d4-b02a-8ac8f817cc5f" providerId="ADAL" clId="{6435581B-C0E2-4E4B-A1A6-D4A4897768B9}" dt="2023-03-02T10:01:11.292" v="2478" actId="1076"/>
          <ac:grpSpMkLst>
            <pc:docMk/>
            <pc:sldMk cId="2067639612" sldId="257"/>
            <ac:grpSpMk id="22" creationId="{4797CA23-98D2-E427-CF09-553C77307DCB}"/>
          </ac:grpSpMkLst>
        </pc:grpChg>
        <pc:grpChg chg="add mod">
          <ac:chgData name="Lluis Gifre" userId="42165682-1736-44d4-b02a-8ac8f817cc5f" providerId="ADAL" clId="{6435581B-C0E2-4E4B-A1A6-D4A4897768B9}" dt="2023-03-02T09:21:36.450" v="1097" actId="554"/>
          <ac:grpSpMkLst>
            <pc:docMk/>
            <pc:sldMk cId="2067639612" sldId="257"/>
            <ac:grpSpMk id="24" creationId="{AB8A3688-C118-E877-E498-EF910FF6BFBB}"/>
          </ac:grpSpMkLst>
        </pc:grpChg>
        <pc:picChg chg="mod topLvl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0" creationId="{8B51537A-7321-8483-3815-D77261610C84}"/>
          </ac:picMkLst>
        </pc:picChg>
        <pc:picChg chg="mod topLvl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1" creationId="{A7352ABB-C92B-4353-368A-A743FCACF440}"/>
          </ac:picMkLst>
        </pc:picChg>
        <pc:picChg chg="add mod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2" creationId="{DE5E13D8-5235-A2D0-5F43-D6C339AAA0E1}"/>
          </ac:picMkLst>
        </pc:picChg>
        <pc:picChg chg="add mod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3" creationId="{62EEF48A-4E56-12AA-1724-5353C8D2626B}"/>
          </ac:picMkLst>
        </pc:picChg>
        <pc:picChg chg="add mod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4" creationId="{51ADB7C2-7F3B-950A-ACA7-DAE099DAE587}"/>
          </ac:picMkLst>
        </pc:picChg>
        <pc:picChg chg="add mod">
          <ac:chgData name="Lluis Gifre" userId="42165682-1736-44d4-b02a-8ac8f817cc5f" providerId="ADAL" clId="{6435581B-C0E2-4E4B-A1A6-D4A4897768B9}" dt="2023-03-02T10:01:11.292" v="2478" actId="1076"/>
          <ac:picMkLst>
            <pc:docMk/>
            <pc:sldMk cId="2067639612" sldId="257"/>
            <ac:picMk id="15" creationId="{F44BB568-8E78-92BB-B2A8-F54A1E396679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16" creationId="{20A78E53-A962-769F-AE2F-2AAD4F2C224D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17" creationId="{A158DBA7-71B6-15EC-385B-97CF7A618836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18" creationId="{A8FA5FB9-24E3-F4CB-D88F-64CF5D61656D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19" creationId="{7ABEE255-DDFD-47B3-8C1B-73E5EB1A8F99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20" creationId="{1D43275F-13C3-154B-4A95-535414459919}"/>
          </ac:picMkLst>
        </pc:picChg>
        <pc:picChg chg="add mod">
          <ac:chgData name="Lluis Gifre" userId="42165682-1736-44d4-b02a-8ac8f817cc5f" providerId="ADAL" clId="{6435581B-C0E2-4E4B-A1A6-D4A4897768B9}" dt="2023-03-02T09:17:57.465" v="1050" actId="571"/>
          <ac:picMkLst>
            <pc:docMk/>
            <pc:sldMk cId="2067639612" sldId="257"/>
            <ac:picMk id="21" creationId="{20A22E61-9E9B-3762-8241-4D3B0717D725}"/>
          </ac:picMkLst>
        </pc:picChg>
        <pc:picChg chg="add mod">
          <ac:chgData name="Lluis Gifre" userId="42165682-1736-44d4-b02a-8ac8f817cc5f" providerId="ADAL" clId="{6435581B-C0E2-4E4B-A1A6-D4A4897768B9}" dt="2023-03-02T09:21:36.450" v="1097" actId="554"/>
          <ac:picMkLst>
            <pc:docMk/>
            <pc:sldMk cId="2067639612" sldId="257"/>
            <ac:picMk id="23" creationId="{773BED9E-1906-D575-5EE7-4CBE4D97CFE0}"/>
          </ac:picMkLst>
        </pc:picChg>
        <pc:picChg chg="add mod">
          <ac:chgData name="Lluis Gifre" userId="42165682-1736-44d4-b02a-8ac8f817cc5f" providerId="ADAL" clId="{6435581B-C0E2-4E4B-A1A6-D4A4897768B9}" dt="2023-03-02T09:21:36.450" v="1097" actId="554"/>
          <ac:picMkLst>
            <pc:docMk/>
            <pc:sldMk cId="2067639612" sldId="257"/>
            <ac:picMk id="1026" creationId="{2B0573C9-D868-7AF8-EAB8-9E37317862C5}"/>
          </ac:picMkLst>
        </pc:picChg>
      </pc:sldChg>
      <pc:sldChg chg="add del modTransition">
        <pc:chgData name="Lluis Gifre" userId="42165682-1736-44d4-b02a-8ac8f817cc5f" providerId="ADAL" clId="{6435581B-C0E2-4E4B-A1A6-D4A4897768B9}" dt="2023-03-02T10:00:39.291" v="2449"/>
        <pc:sldMkLst>
          <pc:docMk/>
          <pc:sldMk cId="3480980739" sldId="270"/>
        </pc:sldMkLst>
      </pc:sldChg>
      <pc:sldChg chg="del">
        <pc:chgData name="Lluis Gifre" userId="42165682-1736-44d4-b02a-8ac8f817cc5f" providerId="ADAL" clId="{6435581B-C0E2-4E4B-A1A6-D4A4897768B9}" dt="2023-03-02T09:39:12.474" v="1822" actId="47"/>
        <pc:sldMkLst>
          <pc:docMk/>
          <pc:sldMk cId="2132522387" sldId="2399"/>
        </pc:sldMkLst>
      </pc:sldChg>
      <pc:sldChg chg="del">
        <pc:chgData name="Lluis Gifre" userId="42165682-1736-44d4-b02a-8ac8f817cc5f" providerId="ADAL" clId="{6435581B-C0E2-4E4B-A1A6-D4A4897768B9}" dt="2023-03-02T09:39:12.474" v="1822" actId="47"/>
        <pc:sldMkLst>
          <pc:docMk/>
          <pc:sldMk cId="1836601287" sldId="2400"/>
        </pc:sldMkLst>
      </pc:sldChg>
      <pc:sldChg chg="del">
        <pc:chgData name="Lluis Gifre" userId="42165682-1736-44d4-b02a-8ac8f817cc5f" providerId="ADAL" clId="{6435581B-C0E2-4E4B-A1A6-D4A4897768B9}" dt="2023-03-02T09:39:33.441" v="1824" actId="47"/>
        <pc:sldMkLst>
          <pc:docMk/>
          <pc:sldMk cId="2883940181" sldId="2401"/>
        </pc:sldMkLst>
      </pc:sldChg>
      <pc:sldChg chg="del">
        <pc:chgData name="Lluis Gifre" userId="42165682-1736-44d4-b02a-8ac8f817cc5f" providerId="ADAL" clId="{6435581B-C0E2-4E4B-A1A6-D4A4897768B9}" dt="2023-03-02T09:39:23.781" v="1823" actId="47"/>
        <pc:sldMkLst>
          <pc:docMk/>
          <pc:sldMk cId="2961854015" sldId="2402"/>
        </pc:sldMkLst>
      </pc:sldChg>
      <pc:sldChg chg="del">
        <pc:chgData name="Lluis Gifre" userId="42165682-1736-44d4-b02a-8ac8f817cc5f" providerId="ADAL" clId="{6435581B-C0E2-4E4B-A1A6-D4A4897768B9}" dt="2023-03-02T09:39:33.441" v="1824" actId="47"/>
        <pc:sldMkLst>
          <pc:docMk/>
          <pc:sldMk cId="2539659656" sldId="2403"/>
        </pc:sldMkLst>
      </pc:sldChg>
      <pc:sldChg chg="addSp delSp modSp mod ord modTransition">
        <pc:chgData name="Lluis Gifre" userId="42165682-1736-44d4-b02a-8ac8f817cc5f" providerId="ADAL" clId="{6435581B-C0E2-4E4B-A1A6-D4A4897768B9}" dt="2023-03-02T10:00:34.349" v="2447"/>
        <pc:sldMkLst>
          <pc:docMk/>
          <pc:sldMk cId="3198825800" sldId="2452"/>
        </pc:sldMkLst>
        <pc:spChg chg="add mod">
          <ac:chgData name="Lluis Gifre" userId="42165682-1736-44d4-b02a-8ac8f817cc5f" providerId="ADAL" clId="{6435581B-C0E2-4E4B-A1A6-D4A4897768B9}" dt="2023-03-02T09:58:29.531" v="2429"/>
          <ac:spMkLst>
            <pc:docMk/>
            <pc:sldMk cId="3198825800" sldId="2452"/>
            <ac:spMk id="2" creationId="{01F24886-EF03-B184-57D0-8ED2825D9292}"/>
          </ac:spMkLst>
        </pc:spChg>
        <pc:spChg chg="del">
          <ac:chgData name="Lluis Gifre" userId="42165682-1736-44d4-b02a-8ac8f817cc5f" providerId="ADAL" clId="{6435581B-C0E2-4E4B-A1A6-D4A4897768B9}" dt="2023-03-02T09:58:32.342" v="2430" actId="478"/>
          <ac:spMkLst>
            <pc:docMk/>
            <pc:sldMk cId="3198825800" sldId="2452"/>
            <ac:spMk id="4" creationId="{E1A93132-E05A-4A8F-A949-FEB1EA079E6F}"/>
          </ac:spMkLst>
        </pc:spChg>
        <pc:spChg chg="del">
          <ac:chgData name="Lluis Gifre" userId="42165682-1736-44d4-b02a-8ac8f817cc5f" providerId="ADAL" clId="{6435581B-C0E2-4E4B-A1A6-D4A4897768B9}" dt="2023-03-02T09:58:29.316" v="2428" actId="478"/>
          <ac:spMkLst>
            <pc:docMk/>
            <pc:sldMk cId="3198825800" sldId="2452"/>
            <ac:spMk id="7" creationId="{A8A3BC5B-AE1A-2CF3-4D97-27813C7A34FF}"/>
          </ac:spMkLst>
        </pc:spChg>
      </pc:sldChg>
      <pc:sldChg chg="del">
        <pc:chgData name="Lluis Gifre" userId="42165682-1736-44d4-b02a-8ac8f817cc5f" providerId="ADAL" clId="{6435581B-C0E2-4E4B-A1A6-D4A4897768B9}" dt="2023-03-02T09:57:14.563" v="2412" actId="47"/>
        <pc:sldMkLst>
          <pc:docMk/>
          <pc:sldMk cId="2566189368" sldId="3858"/>
        </pc:sldMkLst>
      </pc:sldChg>
      <pc:sldChg chg="del">
        <pc:chgData name="Lluis Gifre" userId="42165682-1736-44d4-b02a-8ac8f817cc5f" providerId="ADAL" clId="{6435581B-C0E2-4E4B-A1A6-D4A4897768B9}" dt="2023-03-02T09:50:27.852" v="2136" actId="47"/>
        <pc:sldMkLst>
          <pc:docMk/>
          <pc:sldMk cId="1646638614" sldId="3859"/>
        </pc:sldMkLst>
      </pc:sldChg>
      <pc:sldChg chg="del">
        <pc:chgData name="Lluis Gifre" userId="42165682-1736-44d4-b02a-8ac8f817cc5f" providerId="ADAL" clId="{6435581B-C0E2-4E4B-A1A6-D4A4897768B9}" dt="2023-03-02T09:57:19.646" v="2413" actId="47"/>
        <pc:sldMkLst>
          <pc:docMk/>
          <pc:sldMk cId="1757704313" sldId="3861"/>
        </pc:sldMkLst>
      </pc:sldChg>
      <pc:sldChg chg="del">
        <pc:chgData name="Lluis Gifre" userId="42165682-1736-44d4-b02a-8ac8f817cc5f" providerId="ADAL" clId="{6435581B-C0E2-4E4B-A1A6-D4A4897768B9}" dt="2023-03-02T09:50:09.939" v="2134" actId="47"/>
        <pc:sldMkLst>
          <pc:docMk/>
          <pc:sldMk cId="398273818" sldId="3863"/>
        </pc:sldMkLst>
      </pc:sldChg>
      <pc:sldChg chg="del">
        <pc:chgData name="Lluis Gifre" userId="42165682-1736-44d4-b02a-8ac8f817cc5f" providerId="ADAL" clId="{6435581B-C0E2-4E4B-A1A6-D4A4897768B9}" dt="2023-03-02T09:51:23.337" v="2161" actId="47"/>
        <pc:sldMkLst>
          <pc:docMk/>
          <pc:sldMk cId="297906331" sldId="3864"/>
        </pc:sldMkLst>
      </pc:sldChg>
      <pc:sldChg chg="del">
        <pc:chgData name="Lluis Gifre" userId="42165682-1736-44d4-b02a-8ac8f817cc5f" providerId="ADAL" clId="{6435581B-C0E2-4E4B-A1A6-D4A4897768B9}" dt="2023-03-02T09:50:14.623" v="2135" actId="47"/>
        <pc:sldMkLst>
          <pc:docMk/>
          <pc:sldMk cId="2478542228" sldId="3865"/>
        </pc:sldMkLst>
      </pc:sldChg>
      <pc:sldChg chg="del">
        <pc:chgData name="Lluis Gifre" userId="42165682-1736-44d4-b02a-8ac8f817cc5f" providerId="ADAL" clId="{6435581B-C0E2-4E4B-A1A6-D4A4897768B9}" dt="2023-03-02T09:57:27.490" v="2414" actId="47"/>
        <pc:sldMkLst>
          <pc:docMk/>
          <pc:sldMk cId="110432364" sldId="3866"/>
        </pc:sldMkLst>
      </pc:sldChg>
      <pc:sldChg chg="del">
        <pc:chgData name="Lluis Gifre" userId="42165682-1736-44d4-b02a-8ac8f817cc5f" providerId="ADAL" clId="{6435581B-C0E2-4E4B-A1A6-D4A4897768B9}" dt="2023-03-02T09:57:36.021" v="2415" actId="47"/>
        <pc:sldMkLst>
          <pc:docMk/>
          <pc:sldMk cId="3564202863" sldId="3867"/>
        </pc:sldMkLst>
      </pc:sldChg>
      <pc:sldChg chg="del">
        <pc:chgData name="Lluis Gifre" userId="42165682-1736-44d4-b02a-8ac8f817cc5f" providerId="ADAL" clId="{6435581B-C0E2-4E4B-A1A6-D4A4897768B9}" dt="2023-03-02T09:57:27.490" v="2414" actId="47"/>
        <pc:sldMkLst>
          <pc:docMk/>
          <pc:sldMk cId="70936259" sldId="3868"/>
        </pc:sldMkLst>
      </pc:sldChg>
      <pc:sldChg chg="new del">
        <pc:chgData name="Lluis Gifre" userId="42165682-1736-44d4-b02a-8ac8f817cc5f" providerId="ADAL" clId="{6435581B-C0E2-4E4B-A1A6-D4A4897768B9}" dt="2023-02-28T15:44:23.609" v="4" actId="47"/>
        <pc:sldMkLst>
          <pc:docMk/>
          <pc:sldMk cId="290255870" sldId="3869"/>
        </pc:sldMkLst>
      </pc:sldChg>
      <pc:sldChg chg="modSp new mod modTransition">
        <pc:chgData name="Lluis Gifre" userId="42165682-1736-44d4-b02a-8ac8f817cc5f" providerId="ADAL" clId="{6435581B-C0E2-4E4B-A1A6-D4A4897768B9}" dt="2023-03-02T10:00:21.787" v="2441"/>
        <pc:sldMkLst>
          <pc:docMk/>
          <pc:sldMk cId="1459419936" sldId="3870"/>
        </pc:sldMkLst>
        <pc:spChg chg="mod">
          <ac:chgData name="Lluis Gifre" userId="42165682-1736-44d4-b02a-8ac8f817cc5f" providerId="ADAL" clId="{6435581B-C0E2-4E4B-A1A6-D4A4897768B9}" dt="2023-02-28T16:01:35.289" v="697" actId="20577"/>
          <ac:spMkLst>
            <pc:docMk/>
            <pc:sldMk cId="1459419936" sldId="3870"/>
            <ac:spMk id="2" creationId="{94CEC7D8-AB3A-E11C-33B7-8EA88B486DA9}"/>
          </ac:spMkLst>
        </pc:spChg>
        <pc:spChg chg="mod">
          <ac:chgData name="Lluis Gifre" userId="42165682-1736-44d4-b02a-8ac8f817cc5f" providerId="ADAL" clId="{6435581B-C0E2-4E4B-A1A6-D4A4897768B9}" dt="2023-03-02T09:27:40.470" v="1267" actId="14"/>
          <ac:spMkLst>
            <pc:docMk/>
            <pc:sldMk cId="1459419936" sldId="3870"/>
            <ac:spMk id="3" creationId="{089D3AF2-DB9C-CFD6-A498-6EB8CFF5B804}"/>
          </ac:spMkLst>
        </pc:spChg>
        <pc:spChg chg="mod">
          <ac:chgData name="Lluis Gifre" userId="42165682-1736-44d4-b02a-8ac8f817cc5f" providerId="ADAL" clId="{6435581B-C0E2-4E4B-A1A6-D4A4897768B9}" dt="2023-03-02T09:20:28.457" v="1072" actId="113"/>
          <ac:spMkLst>
            <pc:docMk/>
            <pc:sldMk cId="1459419936" sldId="3870"/>
            <ac:spMk id="5" creationId="{B2B710F4-882E-355C-C5A8-206F2803AA95}"/>
          </ac:spMkLst>
        </pc:spChg>
      </pc:sldChg>
      <pc:sldChg chg="addSp delSp modSp add mod modTransition">
        <pc:chgData name="Lluis Gifre" userId="42165682-1736-44d4-b02a-8ac8f817cc5f" providerId="ADAL" clId="{6435581B-C0E2-4E4B-A1A6-D4A4897768B9}" dt="2023-03-02T10:00:25.571" v="2443"/>
        <pc:sldMkLst>
          <pc:docMk/>
          <pc:sldMk cId="3507013612" sldId="3871"/>
        </pc:sldMkLst>
        <pc:spChg chg="mod">
          <ac:chgData name="Lluis Gifre" userId="42165682-1736-44d4-b02a-8ac8f817cc5f" providerId="ADAL" clId="{6435581B-C0E2-4E4B-A1A6-D4A4897768B9}" dt="2023-02-28T15:44:53.418" v="50" actId="20577"/>
          <ac:spMkLst>
            <pc:docMk/>
            <pc:sldMk cId="3507013612" sldId="3871"/>
            <ac:spMk id="2" creationId="{94CEC7D8-AB3A-E11C-33B7-8EA88B486DA9}"/>
          </ac:spMkLst>
        </pc:spChg>
        <pc:spChg chg="del">
          <ac:chgData name="Lluis Gifre" userId="42165682-1736-44d4-b02a-8ac8f817cc5f" providerId="ADAL" clId="{6435581B-C0E2-4E4B-A1A6-D4A4897768B9}" dt="2023-03-02T09:33:25.675" v="1548" actId="478"/>
          <ac:spMkLst>
            <pc:docMk/>
            <pc:sldMk cId="3507013612" sldId="3871"/>
            <ac:spMk id="3" creationId="{089D3AF2-DB9C-CFD6-A498-6EB8CFF5B804}"/>
          </ac:spMkLst>
        </pc:spChg>
        <pc:spChg chg="del">
          <ac:chgData name="Lluis Gifre" userId="42165682-1736-44d4-b02a-8ac8f817cc5f" providerId="ADAL" clId="{6435581B-C0E2-4E4B-A1A6-D4A4897768B9}" dt="2023-03-02T09:58:02.725" v="2416" actId="478"/>
          <ac:spMkLst>
            <pc:docMk/>
            <pc:sldMk cId="3507013612" sldId="3871"/>
            <ac:spMk id="5" creationId="{B2B710F4-882E-355C-C5A8-206F2803AA95}"/>
          </ac:spMkLst>
        </pc:spChg>
        <pc:spChg chg="add mod">
          <ac:chgData name="Lluis Gifre" userId="42165682-1736-44d4-b02a-8ac8f817cc5f" providerId="ADAL" clId="{6435581B-C0E2-4E4B-A1A6-D4A4897768B9}" dt="2023-03-02T09:45:46.139" v="2064" actId="1076"/>
          <ac:spMkLst>
            <pc:docMk/>
            <pc:sldMk cId="3507013612" sldId="3871"/>
            <ac:spMk id="6" creationId="{39D39681-7A2F-FDE5-BE1E-4AA3C438447F}"/>
          </ac:spMkLst>
        </pc:spChg>
        <pc:spChg chg="add del mod">
          <ac:chgData name="Lluis Gifre" userId="42165682-1736-44d4-b02a-8ac8f817cc5f" providerId="ADAL" clId="{6435581B-C0E2-4E4B-A1A6-D4A4897768B9}" dt="2023-03-02T09:45:18.324" v="2058"/>
          <ac:spMkLst>
            <pc:docMk/>
            <pc:sldMk cId="3507013612" sldId="3871"/>
            <ac:spMk id="9" creationId="{F85D98BC-E700-476A-1DA3-CFF1B64D3AE0}"/>
          </ac:spMkLst>
        </pc:spChg>
        <pc:spChg chg="add del mod">
          <ac:chgData name="Lluis Gifre" userId="42165682-1736-44d4-b02a-8ac8f817cc5f" providerId="ADAL" clId="{6435581B-C0E2-4E4B-A1A6-D4A4897768B9}" dt="2023-03-02T09:45:18.324" v="2058"/>
          <ac:spMkLst>
            <pc:docMk/>
            <pc:sldMk cId="3507013612" sldId="3871"/>
            <ac:spMk id="10" creationId="{B4A92FBA-18B8-A7DC-EAAF-0AB300C3FCE6}"/>
          </ac:spMkLst>
        </pc:spChg>
        <pc:spChg chg="add mod">
          <ac:chgData name="Lluis Gifre" userId="42165682-1736-44d4-b02a-8ac8f817cc5f" providerId="ADAL" clId="{6435581B-C0E2-4E4B-A1A6-D4A4897768B9}" dt="2023-03-02T09:51:08.726" v="2160" actId="164"/>
          <ac:spMkLst>
            <pc:docMk/>
            <pc:sldMk cId="3507013612" sldId="3871"/>
            <ac:spMk id="11" creationId="{6586D5DD-8C2F-8445-1B19-EC0616716FB5}"/>
          </ac:spMkLst>
        </pc:spChg>
        <pc:spChg chg="add mod">
          <ac:chgData name="Lluis Gifre" userId="42165682-1736-44d4-b02a-8ac8f817cc5f" providerId="ADAL" clId="{6435581B-C0E2-4E4B-A1A6-D4A4897768B9}" dt="2023-03-02T09:51:08.726" v="2160" actId="164"/>
          <ac:spMkLst>
            <pc:docMk/>
            <pc:sldMk cId="3507013612" sldId="3871"/>
            <ac:spMk id="12" creationId="{3C0DE012-5417-8F3B-3E30-8D3AEF0E3519}"/>
          </ac:spMkLst>
        </pc:spChg>
        <pc:spChg chg="add mod">
          <ac:chgData name="Lluis Gifre" userId="42165682-1736-44d4-b02a-8ac8f817cc5f" providerId="ADAL" clId="{6435581B-C0E2-4E4B-A1A6-D4A4897768B9}" dt="2023-03-02T09:51:08.726" v="2160" actId="164"/>
          <ac:spMkLst>
            <pc:docMk/>
            <pc:sldMk cId="3507013612" sldId="3871"/>
            <ac:spMk id="13" creationId="{7298CE29-AD36-044D-558F-DED4F1E0E3B8}"/>
          </ac:spMkLst>
        </pc:spChg>
        <pc:spChg chg="add mod">
          <ac:chgData name="Lluis Gifre" userId="42165682-1736-44d4-b02a-8ac8f817cc5f" providerId="ADAL" clId="{6435581B-C0E2-4E4B-A1A6-D4A4897768B9}" dt="2023-03-02T09:51:08.726" v="2160" actId="164"/>
          <ac:spMkLst>
            <pc:docMk/>
            <pc:sldMk cId="3507013612" sldId="3871"/>
            <ac:spMk id="14" creationId="{9300CBE3-914A-A829-BECE-CCAC073E8E5D}"/>
          </ac:spMkLst>
        </pc:spChg>
        <pc:spChg chg="add mod">
          <ac:chgData name="Lluis Gifre" userId="42165682-1736-44d4-b02a-8ac8f817cc5f" providerId="ADAL" clId="{6435581B-C0E2-4E4B-A1A6-D4A4897768B9}" dt="2023-03-02T09:49:21.356" v="2130" actId="1036"/>
          <ac:spMkLst>
            <pc:docMk/>
            <pc:sldMk cId="3507013612" sldId="3871"/>
            <ac:spMk id="15" creationId="{3AF0E2B5-4D64-779B-C832-A3743AE92FAA}"/>
          </ac:spMkLst>
        </pc:spChg>
        <pc:spChg chg="add del mod">
          <ac:chgData name="Lluis Gifre" userId="42165682-1736-44d4-b02a-8ac8f817cc5f" providerId="ADAL" clId="{6435581B-C0E2-4E4B-A1A6-D4A4897768B9}" dt="2023-03-02T09:52:51.700" v="2179" actId="478"/>
          <ac:spMkLst>
            <pc:docMk/>
            <pc:sldMk cId="3507013612" sldId="3871"/>
            <ac:spMk id="16" creationId="{DD6D8D98-58CB-5DEC-C202-C6759B9CE9ED}"/>
          </ac:spMkLst>
        </pc:spChg>
        <pc:spChg chg="add mod">
          <ac:chgData name="Lluis Gifre" userId="42165682-1736-44d4-b02a-8ac8f817cc5f" providerId="ADAL" clId="{6435581B-C0E2-4E4B-A1A6-D4A4897768B9}" dt="2023-03-02T09:58:03.019" v="2417"/>
          <ac:spMkLst>
            <pc:docMk/>
            <pc:sldMk cId="3507013612" sldId="3871"/>
            <ac:spMk id="18" creationId="{C01F7065-4E35-574E-5E9F-ED85BDD331F5}"/>
          </ac:spMkLst>
        </pc:spChg>
        <pc:grpChg chg="add mod">
          <ac:chgData name="Lluis Gifre" userId="42165682-1736-44d4-b02a-8ac8f817cc5f" providerId="ADAL" clId="{6435581B-C0E2-4E4B-A1A6-D4A4897768B9}" dt="2023-03-02T09:51:08.726" v="2160" actId="164"/>
          <ac:grpSpMkLst>
            <pc:docMk/>
            <pc:sldMk cId="3507013612" sldId="3871"/>
            <ac:grpSpMk id="17" creationId="{69A8C427-88B7-2C15-A50C-0A5127834CCD}"/>
          </ac:grpSpMkLst>
        </pc:grpChg>
        <pc:graphicFrameChg chg="add mod modGraphic">
          <ac:chgData name="Lluis Gifre" userId="42165682-1736-44d4-b02a-8ac8f817cc5f" providerId="ADAL" clId="{6435581B-C0E2-4E4B-A1A6-D4A4897768B9}" dt="2023-03-02T09:45:51.452" v="2065" actId="1076"/>
          <ac:graphicFrameMkLst>
            <pc:docMk/>
            <pc:sldMk cId="3507013612" sldId="3871"/>
            <ac:graphicFrameMk id="8" creationId="{9F38F046-AC7A-D3F7-6051-5F49F9FEF09B}"/>
          </ac:graphicFrameMkLst>
        </pc:graphicFrameChg>
        <pc:picChg chg="add mod">
          <ac:chgData name="Lluis Gifre" userId="42165682-1736-44d4-b02a-8ac8f817cc5f" providerId="ADAL" clId="{6435581B-C0E2-4E4B-A1A6-D4A4897768B9}" dt="2023-03-02T09:51:08.726" v="2160" actId="164"/>
          <ac:picMkLst>
            <pc:docMk/>
            <pc:sldMk cId="3507013612" sldId="3871"/>
            <ac:picMk id="7" creationId="{A3D35EF5-555E-5C50-0177-936AC7C6E2ED}"/>
          </ac:picMkLst>
        </pc:picChg>
      </pc:sldChg>
      <pc:sldChg chg="addSp delSp modSp add mod modTransition">
        <pc:chgData name="Lluis Gifre" userId="42165682-1736-44d4-b02a-8ac8f817cc5f" providerId="ADAL" clId="{6435581B-C0E2-4E4B-A1A6-D4A4897768B9}" dt="2023-03-02T10:00:31.867" v="2446"/>
        <pc:sldMkLst>
          <pc:docMk/>
          <pc:sldMk cId="3710805517" sldId="3872"/>
        </pc:sldMkLst>
        <pc:spChg chg="mod">
          <ac:chgData name="Lluis Gifre" userId="42165682-1736-44d4-b02a-8ac8f817cc5f" providerId="ADAL" clId="{6435581B-C0E2-4E4B-A1A6-D4A4897768B9}" dt="2023-03-02T09:36:40.915" v="1791" actId="20577"/>
          <ac:spMkLst>
            <pc:docMk/>
            <pc:sldMk cId="3710805517" sldId="3872"/>
            <ac:spMk id="2" creationId="{94CEC7D8-AB3A-E11C-33B7-8EA88B486DA9}"/>
          </ac:spMkLst>
        </pc:spChg>
        <pc:spChg chg="del">
          <ac:chgData name="Lluis Gifre" userId="42165682-1736-44d4-b02a-8ac8f817cc5f" providerId="ADAL" clId="{6435581B-C0E2-4E4B-A1A6-D4A4897768B9}" dt="2023-03-02T09:36:43.164" v="1792" actId="478"/>
          <ac:spMkLst>
            <pc:docMk/>
            <pc:sldMk cId="3710805517" sldId="3872"/>
            <ac:spMk id="3" creationId="{089D3AF2-DB9C-CFD6-A498-6EB8CFF5B804}"/>
          </ac:spMkLst>
        </pc:spChg>
        <pc:spChg chg="del">
          <ac:chgData name="Lluis Gifre" userId="42165682-1736-44d4-b02a-8ac8f817cc5f" providerId="ADAL" clId="{6435581B-C0E2-4E4B-A1A6-D4A4897768B9}" dt="2023-03-02T09:58:17.204" v="2422" actId="478"/>
          <ac:spMkLst>
            <pc:docMk/>
            <pc:sldMk cId="3710805517" sldId="3872"/>
            <ac:spMk id="5" creationId="{B2B710F4-882E-355C-C5A8-206F2803AA95}"/>
          </ac:spMkLst>
        </pc:spChg>
        <pc:spChg chg="add mod">
          <ac:chgData name="Lluis Gifre" userId="42165682-1736-44d4-b02a-8ac8f817cc5f" providerId="ADAL" clId="{6435581B-C0E2-4E4B-A1A6-D4A4897768B9}" dt="2023-03-02T09:58:17.523" v="2423"/>
          <ac:spMkLst>
            <pc:docMk/>
            <pc:sldMk cId="3710805517" sldId="3872"/>
            <ac:spMk id="7" creationId="{20EA8750-78F3-0FF7-DCAF-810C54F56D38}"/>
          </ac:spMkLst>
        </pc:spChg>
        <pc:picChg chg="add mod">
          <ac:chgData name="Lluis Gifre" userId="42165682-1736-44d4-b02a-8ac8f817cc5f" providerId="ADAL" clId="{6435581B-C0E2-4E4B-A1A6-D4A4897768B9}" dt="2023-03-02T09:37:32.596" v="1812" actId="1036"/>
          <ac:picMkLst>
            <pc:docMk/>
            <pc:sldMk cId="3710805517" sldId="3872"/>
            <ac:picMk id="6" creationId="{167E8089-60A7-EAB8-5D13-34457FDAA221}"/>
          </ac:picMkLst>
        </pc:picChg>
      </pc:sldChg>
      <pc:sldChg chg="addSp delSp modSp add del mod modTransition">
        <pc:chgData name="Lluis Gifre" userId="42165682-1736-44d4-b02a-8ac8f817cc5f" providerId="ADAL" clId="{6435581B-C0E2-4E4B-A1A6-D4A4897768B9}" dt="2023-03-02T10:18:18.906" v="2771" actId="1582"/>
        <pc:sldMkLst>
          <pc:docMk/>
          <pc:sldMk cId="1841535803" sldId="3873"/>
        </pc:sldMkLst>
        <pc:spChg chg="mod">
          <ac:chgData name="Lluis Gifre" userId="42165682-1736-44d4-b02a-8ac8f817cc5f" providerId="ADAL" clId="{6435581B-C0E2-4E4B-A1A6-D4A4897768B9}" dt="2023-03-02T10:12:28.740" v="2682" actId="20577"/>
          <ac:spMkLst>
            <pc:docMk/>
            <pc:sldMk cId="1841535803" sldId="3873"/>
            <ac:spMk id="2" creationId="{94CEC7D8-AB3A-E11C-33B7-8EA88B486DA9}"/>
          </ac:spMkLst>
        </pc:spChg>
        <pc:spChg chg="del">
          <ac:chgData name="Lluis Gifre" userId="42165682-1736-44d4-b02a-8ac8f817cc5f" providerId="ADAL" clId="{6435581B-C0E2-4E4B-A1A6-D4A4897768B9}" dt="2023-03-02T10:04:30.149" v="2481" actId="478"/>
          <ac:spMkLst>
            <pc:docMk/>
            <pc:sldMk cId="1841535803" sldId="3873"/>
            <ac:spMk id="3" creationId="{089D3AF2-DB9C-CFD6-A498-6EB8CFF5B804}"/>
          </ac:spMkLst>
        </pc:spChg>
        <pc:spChg chg="del">
          <ac:chgData name="Lluis Gifre" userId="42165682-1736-44d4-b02a-8ac8f817cc5f" providerId="ADAL" clId="{6435581B-C0E2-4E4B-A1A6-D4A4897768B9}" dt="2023-03-02T09:58:12.267" v="2420" actId="478"/>
          <ac:spMkLst>
            <pc:docMk/>
            <pc:sldMk cId="1841535803" sldId="3873"/>
            <ac:spMk id="5" creationId="{B2B710F4-882E-355C-C5A8-206F2803AA95}"/>
          </ac:spMkLst>
        </pc:spChg>
        <pc:spChg chg="add mod">
          <ac:chgData name="Lluis Gifre" userId="42165682-1736-44d4-b02a-8ac8f817cc5f" providerId="ADAL" clId="{6435581B-C0E2-4E4B-A1A6-D4A4897768B9}" dt="2023-03-02T09:58:12.488" v="2421"/>
          <ac:spMkLst>
            <pc:docMk/>
            <pc:sldMk cId="1841535803" sldId="3873"/>
            <ac:spMk id="6" creationId="{23A53919-50D9-7F28-09F1-B71B5B17BF33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7" creationId="{0D747F0C-FFCE-BEC3-6AA4-8756A5B84370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8" creationId="{B8BDD7DF-30E9-540F-D38E-8F9806874FF9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9" creationId="{C1CBF102-8A22-8C3C-6D7D-6FCE86C77665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0" creationId="{2A9961D9-A2B7-038B-C383-8EDDAFAD29D1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1" creationId="{7BF3D946-A1C9-8A73-2C1F-42414AD7ED49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2" creationId="{4BC28703-1945-7484-A0B6-812A525909C7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3" creationId="{72D8B2BF-C971-6E28-B72B-4E9CBB0FC2C6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4" creationId="{F6A1F212-CCC0-2DBF-82E7-F9CC8D43534C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5" creationId="{16682769-D6E7-F016-F044-514617E8F346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6" creationId="{64B9BF21-F4F0-0EEB-55D5-142B1CD87997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7" creationId="{70986214-377F-D7CC-9045-B7EF38A592BE}"/>
          </ac:spMkLst>
        </pc:spChg>
        <pc:spChg chg="add mod">
          <ac:chgData name="Lluis Gifre" userId="42165682-1736-44d4-b02a-8ac8f817cc5f" providerId="ADAL" clId="{6435581B-C0E2-4E4B-A1A6-D4A4897768B9}" dt="2023-03-02T10:14:22.390" v="2730" actId="1076"/>
          <ac:spMkLst>
            <pc:docMk/>
            <pc:sldMk cId="1841535803" sldId="3873"/>
            <ac:spMk id="18" creationId="{C00F8473-5AE7-E817-6967-113149BA3519}"/>
          </ac:spMkLst>
        </pc:spChg>
        <pc:spChg chg="add mod">
          <ac:chgData name="Lluis Gifre" userId="42165682-1736-44d4-b02a-8ac8f817cc5f" providerId="ADAL" clId="{6435581B-C0E2-4E4B-A1A6-D4A4897768B9}" dt="2023-03-02T10:16:27.645" v="2757" actId="1076"/>
          <ac:spMkLst>
            <pc:docMk/>
            <pc:sldMk cId="1841535803" sldId="3873"/>
            <ac:spMk id="19" creationId="{43D7BDEE-2ABB-FBE6-F94E-CD47C586DEAD}"/>
          </ac:spMkLst>
        </pc:spChg>
        <pc:spChg chg="add mod">
          <ac:chgData name="Lluis Gifre" userId="42165682-1736-44d4-b02a-8ac8f817cc5f" providerId="ADAL" clId="{6435581B-C0E2-4E4B-A1A6-D4A4897768B9}" dt="2023-03-02T10:05:46.363" v="2500" actId="164"/>
          <ac:spMkLst>
            <pc:docMk/>
            <pc:sldMk cId="1841535803" sldId="3873"/>
            <ac:spMk id="20" creationId="{6FD3D9AB-3244-23F3-88FA-92501EF9104C}"/>
          </ac:spMkLst>
        </pc:spChg>
        <pc:spChg chg="add del mod">
          <ac:chgData name="Lluis Gifre" userId="42165682-1736-44d4-b02a-8ac8f817cc5f" providerId="ADAL" clId="{6435581B-C0E2-4E4B-A1A6-D4A4897768B9}" dt="2023-03-02T10:05:00.069" v="2490" actId="478"/>
          <ac:spMkLst>
            <pc:docMk/>
            <pc:sldMk cId="1841535803" sldId="3873"/>
            <ac:spMk id="26" creationId="{60990C70-AD49-EF60-CF0F-FDF69664987B}"/>
          </ac:spMkLst>
        </pc:spChg>
        <pc:spChg chg="add del mod">
          <ac:chgData name="Lluis Gifre" userId="42165682-1736-44d4-b02a-8ac8f817cc5f" providerId="ADAL" clId="{6435581B-C0E2-4E4B-A1A6-D4A4897768B9}" dt="2023-03-02T10:05:01.973" v="2491" actId="478"/>
          <ac:spMkLst>
            <pc:docMk/>
            <pc:sldMk cId="1841535803" sldId="3873"/>
            <ac:spMk id="27" creationId="{F4123C06-35EC-2E3A-0E94-6838F8CABD82}"/>
          </ac:spMkLst>
        </pc:spChg>
        <pc:spChg chg="add mod">
          <ac:chgData name="Lluis Gifre" userId="42165682-1736-44d4-b02a-8ac8f817cc5f" providerId="ADAL" clId="{6435581B-C0E2-4E4B-A1A6-D4A4897768B9}" dt="2023-03-02T10:08:03.041" v="2551" actId="2085"/>
          <ac:spMkLst>
            <pc:docMk/>
            <pc:sldMk cId="1841535803" sldId="3873"/>
            <ac:spMk id="28" creationId="{A7D0F75F-6FF3-B171-0B9C-99D969DCDD7D}"/>
          </ac:spMkLst>
        </pc:spChg>
        <pc:spChg chg="add mod">
          <ac:chgData name="Lluis Gifre" userId="42165682-1736-44d4-b02a-8ac8f817cc5f" providerId="ADAL" clId="{6435581B-C0E2-4E4B-A1A6-D4A4897768B9}" dt="2023-03-02T10:08:03.041" v="2551" actId="2085"/>
          <ac:spMkLst>
            <pc:docMk/>
            <pc:sldMk cId="1841535803" sldId="3873"/>
            <ac:spMk id="29" creationId="{1B38CDF1-2306-EBF5-3B31-E40146372327}"/>
          </ac:spMkLst>
        </pc:spChg>
        <pc:spChg chg="add mod">
          <ac:chgData name="Lluis Gifre" userId="42165682-1736-44d4-b02a-8ac8f817cc5f" providerId="ADAL" clId="{6435581B-C0E2-4E4B-A1A6-D4A4897768B9}" dt="2023-03-02T10:08:03.041" v="2551" actId="2085"/>
          <ac:spMkLst>
            <pc:docMk/>
            <pc:sldMk cId="1841535803" sldId="3873"/>
            <ac:spMk id="30" creationId="{233A04A8-730F-D371-1CDD-7EFE2C3B6AF2}"/>
          </ac:spMkLst>
        </pc:spChg>
        <pc:spChg chg="add mod">
          <ac:chgData name="Lluis Gifre" userId="42165682-1736-44d4-b02a-8ac8f817cc5f" providerId="ADAL" clId="{6435581B-C0E2-4E4B-A1A6-D4A4897768B9}" dt="2023-03-02T10:08:03.041" v="2551" actId="2085"/>
          <ac:spMkLst>
            <pc:docMk/>
            <pc:sldMk cId="1841535803" sldId="3873"/>
            <ac:spMk id="31" creationId="{699F35E8-4EA6-33A0-B503-DDF36AEADF0E}"/>
          </ac:spMkLst>
        </pc:spChg>
        <pc:spChg chg="mod topLvl">
          <ac:chgData name="Lluis Gifre" userId="42165682-1736-44d4-b02a-8ac8f817cc5f" providerId="ADAL" clId="{6435581B-C0E2-4E4B-A1A6-D4A4897768B9}" dt="2023-03-02T10:18:18.906" v="2771" actId="1582"/>
          <ac:spMkLst>
            <pc:docMk/>
            <pc:sldMk cId="1841535803" sldId="3873"/>
            <ac:spMk id="35" creationId="{1FF56A47-536A-AF1B-97B6-1DF8DBCE3730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37" creationId="{3945F889-868E-6ACB-165B-2878E3F256A4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38" creationId="{D44821B6-4AEB-AD11-82FA-77AB746063EA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39" creationId="{CA88974B-C2EB-92AD-2014-B88BE6128ED2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40" creationId="{689F6C4A-D0B2-AA81-0E14-B24C7B9F260C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42" creationId="{8ACB5C13-8877-C3B2-E09D-B8D7803DBAA9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43" creationId="{64DAAEC8-1A4E-CB71-F127-5FC7018FA72A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44" creationId="{2107AC79-0966-F517-F768-987AB0810B8F}"/>
          </ac:spMkLst>
        </pc:spChg>
        <pc:spChg chg="mod">
          <ac:chgData name="Lluis Gifre" userId="42165682-1736-44d4-b02a-8ac8f817cc5f" providerId="ADAL" clId="{6435581B-C0E2-4E4B-A1A6-D4A4897768B9}" dt="2023-03-02T10:08:18.942" v="2553" actId="207"/>
          <ac:spMkLst>
            <pc:docMk/>
            <pc:sldMk cId="1841535803" sldId="3873"/>
            <ac:spMk id="45" creationId="{7E8489FD-5906-9821-FFA3-5199375117AC}"/>
          </ac:spMkLst>
        </pc:spChg>
        <pc:spChg chg="add del mod">
          <ac:chgData name="Lluis Gifre" userId="42165682-1736-44d4-b02a-8ac8f817cc5f" providerId="ADAL" clId="{6435581B-C0E2-4E4B-A1A6-D4A4897768B9}" dt="2023-03-02T10:12:17.061" v="2658" actId="478"/>
          <ac:spMkLst>
            <pc:docMk/>
            <pc:sldMk cId="1841535803" sldId="3873"/>
            <ac:spMk id="69" creationId="{0702F146-8FC9-E54E-1FC8-F49D27FF67D8}"/>
          </ac:spMkLst>
        </pc:spChg>
        <pc:spChg chg="add mod">
          <ac:chgData name="Lluis Gifre" userId="42165682-1736-44d4-b02a-8ac8f817cc5f" providerId="ADAL" clId="{6435581B-C0E2-4E4B-A1A6-D4A4897768B9}" dt="2023-03-02T10:16:51.918" v="2762" actId="208"/>
          <ac:spMkLst>
            <pc:docMk/>
            <pc:sldMk cId="1841535803" sldId="3873"/>
            <ac:spMk id="70" creationId="{B0D26A97-D0CC-B724-E53C-D9CCDEDC05BC}"/>
          </ac:spMkLst>
        </pc:spChg>
        <pc:spChg chg="add mod">
          <ac:chgData name="Lluis Gifre" userId="42165682-1736-44d4-b02a-8ac8f817cc5f" providerId="ADAL" clId="{6435581B-C0E2-4E4B-A1A6-D4A4897768B9}" dt="2023-03-02T10:16:27.645" v="2757" actId="1076"/>
          <ac:spMkLst>
            <pc:docMk/>
            <pc:sldMk cId="1841535803" sldId="3873"/>
            <ac:spMk id="83" creationId="{4E126387-7761-C488-9447-2356F5C4D09C}"/>
          </ac:spMkLst>
        </pc:spChg>
        <pc:spChg chg="add mod">
          <ac:chgData name="Lluis Gifre" userId="42165682-1736-44d4-b02a-8ac8f817cc5f" providerId="ADAL" clId="{6435581B-C0E2-4E4B-A1A6-D4A4897768B9}" dt="2023-03-02T10:16:27.645" v="2757" actId="1076"/>
          <ac:spMkLst>
            <pc:docMk/>
            <pc:sldMk cId="1841535803" sldId="3873"/>
            <ac:spMk id="91" creationId="{81EA5164-7D59-B001-382B-A57E262494B5}"/>
          </ac:spMkLst>
        </pc:spChg>
        <pc:grpChg chg="add mod">
          <ac:chgData name="Lluis Gifre" userId="42165682-1736-44d4-b02a-8ac8f817cc5f" providerId="ADAL" clId="{6435581B-C0E2-4E4B-A1A6-D4A4897768B9}" dt="2023-03-02T10:05:46.363" v="2500" actId="164"/>
          <ac:grpSpMkLst>
            <pc:docMk/>
            <pc:sldMk cId="1841535803" sldId="3873"/>
            <ac:grpSpMk id="32" creationId="{33435182-D916-A347-7284-96E80F8949E3}"/>
          </ac:grpSpMkLst>
        </pc:grpChg>
        <pc:grpChg chg="add mod">
          <ac:chgData name="Lluis Gifre" userId="42165682-1736-44d4-b02a-8ac8f817cc5f" providerId="ADAL" clId="{6435581B-C0E2-4E4B-A1A6-D4A4897768B9}" dt="2023-03-02T10:14:22.390" v="2730" actId="1076"/>
          <ac:grpSpMkLst>
            <pc:docMk/>
            <pc:sldMk cId="1841535803" sldId="3873"/>
            <ac:grpSpMk id="33" creationId="{161EA04C-9D19-1696-DA70-8D6F34CE37DB}"/>
          </ac:grpSpMkLst>
        </pc:grpChg>
        <pc:grpChg chg="add del mod">
          <ac:chgData name="Lluis Gifre" userId="42165682-1736-44d4-b02a-8ac8f817cc5f" providerId="ADAL" clId="{6435581B-C0E2-4E4B-A1A6-D4A4897768B9}" dt="2023-03-02T10:06:16.350" v="2503" actId="165"/>
          <ac:grpSpMkLst>
            <pc:docMk/>
            <pc:sldMk cId="1841535803" sldId="3873"/>
            <ac:grpSpMk id="34" creationId="{8A9605BF-02F7-FDE5-666F-50F159FA5EC9}"/>
          </ac:grpSpMkLst>
        </pc:grpChg>
        <pc:grpChg chg="mod topLvl">
          <ac:chgData name="Lluis Gifre" userId="42165682-1736-44d4-b02a-8ac8f817cc5f" providerId="ADAL" clId="{6435581B-C0E2-4E4B-A1A6-D4A4897768B9}" dt="2023-03-02T10:07:03.607" v="2533" actId="164"/>
          <ac:grpSpMkLst>
            <pc:docMk/>
            <pc:sldMk cId="1841535803" sldId="3873"/>
            <ac:grpSpMk id="36" creationId="{2E49B70D-4916-E369-4818-A0E904E22787}"/>
          </ac:grpSpMkLst>
        </pc:grpChg>
        <pc:grpChg chg="add mod">
          <ac:chgData name="Lluis Gifre" userId="42165682-1736-44d4-b02a-8ac8f817cc5f" providerId="ADAL" clId="{6435581B-C0E2-4E4B-A1A6-D4A4897768B9}" dt="2023-03-02T10:07:03.607" v="2533" actId="164"/>
          <ac:grpSpMkLst>
            <pc:docMk/>
            <pc:sldMk cId="1841535803" sldId="3873"/>
            <ac:grpSpMk id="41" creationId="{D60D6E23-C72D-CF47-7963-ADF726ADACA6}"/>
          </ac:grpSpMkLst>
        </pc:grpChg>
        <pc:grpChg chg="add mod">
          <ac:chgData name="Lluis Gifre" userId="42165682-1736-44d4-b02a-8ac8f817cc5f" providerId="ADAL" clId="{6435581B-C0E2-4E4B-A1A6-D4A4897768B9}" dt="2023-03-02T10:14:22.390" v="2730" actId="1076"/>
          <ac:grpSpMkLst>
            <pc:docMk/>
            <pc:sldMk cId="1841535803" sldId="3873"/>
            <ac:grpSpMk id="46" creationId="{B4216E99-464B-1FBA-C0F4-DB0E4D72FC15}"/>
          </ac:grpSpMkLst>
        </pc:grpChg>
        <pc:grpChg chg="add mod">
          <ac:chgData name="Lluis Gifre" userId="42165682-1736-44d4-b02a-8ac8f817cc5f" providerId="ADAL" clId="{6435581B-C0E2-4E4B-A1A6-D4A4897768B9}" dt="2023-03-02T10:16:27.645" v="2757" actId="1076"/>
          <ac:grpSpMkLst>
            <pc:docMk/>
            <pc:sldMk cId="1841535803" sldId="3873"/>
            <ac:grpSpMk id="92" creationId="{046EC77C-B721-E328-4047-3F90EB6128EB}"/>
          </ac:grpSpMkLst>
        </pc:grpChg>
        <pc:picChg chg="add mod">
          <ac:chgData name="Lluis Gifre" userId="42165682-1736-44d4-b02a-8ac8f817cc5f" providerId="ADAL" clId="{6435581B-C0E2-4E4B-A1A6-D4A4897768B9}" dt="2023-03-02T10:16:27.645" v="2757" actId="1076"/>
          <ac:picMkLst>
            <pc:docMk/>
            <pc:sldMk cId="1841535803" sldId="3873"/>
            <ac:picMk id="90" creationId="{F832A238-80CC-09C4-995D-069B31D09828}"/>
          </ac:picMkLst>
        </pc:picChg>
        <pc:picChg chg="add mod">
          <ac:chgData name="Lluis Gifre" userId="42165682-1736-44d4-b02a-8ac8f817cc5f" providerId="ADAL" clId="{6435581B-C0E2-4E4B-A1A6-D4A4897768B9}" dt="2023-03-02T10:16:27.645" v="2757" actId="1076"/>
          <ac:picMkLst>
            <pc:docMk/>
            <pc:sldMk cId="1841535803" sldId="3873"/>
            <ac:picMk id="99" creationId="{EB28166C-20C9-C2AA-BD09-C40CEB290AC8}"/>
          </ac:picMkLst>
        </pc:picChg>
        <pc:cxnChg chg="add mod">
          <ac:chgData name="Lluis Gifre" userId="42165682-1736-44d4-b02a-8ac8f817cc5f" providerId="ADAL" clId="{6435581B-C0E2-4E4B-A1A6-D4A4897768B9}" dt="2023-03-02T10:17:45.478" v="2768" actId="208"/>
          <ac:cxnSpMkLst>
            <pc:docMk/>
            <pc:sldMk cId="1841535803" sldId="3873"/>
            <ac:cxnSpMk id="21" creationId="{8AFF864D-C685-3EB1-4836-A5D1BFF25696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22" creationId="{71D18006-D197-4005-99BC-B9045854DA76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23" creationId="{9755AAA1-7C9F-AE25-AA5F-F92CC695972F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24" creationId="{753AC0A8-0322-3FC6-8917-17A3338389C1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25" creationId="{9DBDA1E7-F69F-3E0A-CE72-3173066721D4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51" creationId="{9AAE33A9-AE1B-DC67-5D1E-B9BE068491FA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54" creationId="{5DC5B31C-0699-7ACC-6CEB-38E069D052BA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57" creationId="{1FA4B332-FF18-5BB6-8AD8-2B3FEF189F25}"/>
          </ac:cxnSpMkLst>
        </pc:cxnChg>
        <pc:cxnChg chg="add mod">
          <ac:chgData name="Lluis Gifre" userId="42165682-1736-44d4-b02a-8ac8f817cc5f" providerId="ADAL" clId="{6435581B-C0E2-4E4B-A1A6-D4A4897768B9}" dt="2023-03-02T10:14:22.390" v="2730" actId="1076"/>
          <ac:cxnSpMkLst>
            <pc:docMk/>
            <pc:sldMk cId="1841535803" sldId="3873"/>
            <ac:cxnSpMk id="60" creationId="{24924B53-6139-6051-084C-2115CF255533}"/>
          </ac:cxnSpMkLst>
        </pc:cxnChg>
        <pc:cxnChg chg="add mod">
          <ac:chgData name="Lluis Gifre" userId="42165682-1736-44d4-b02a-8ac8f817cc5f" providerId="ADAL" clId="{6435581B-C0E2-4E4B-A1A6-D4A4897768B9}" dt="2023-03-02T10:17:57.124" v="2770" actId="14100"/>
          <ac:cxnSpMkLst>
            <pc:docMk/>
            <pc:sldMk cId="1841535803" sldId="3873"/>
            <ac:cxnSpMk id="72" creationId="{6001A287-AAA9-C63E-3924-9E7D3D4BF978}"/>
          </ac:cxnSpMkLst>
        </pc:cxnChg>
        <pc:cxnChg chg="add mod">
          <ac:chgData name="Lluis Gifre" userId="42165682-1736-44d4-b02a-8ac8f817cc5f" providerId="ADAL" clId="{6435581B-C0E2-4E4B-A1A6-D4A4897768B9}" dt="2023-03-02T10:17:51.694" v="2769" actId="208"/>
          <ac:cxnSpMkLst>
            <pc:docMk/>
            <pc:sldMk cId="1841535803" sldId="3873"/>
            <ac:cxnSpMk id="73" creationId="{090CB977-DBC5-7BCE-172C-DD78B5BB6580}"/>
          </ac:cxnSpMkLst>
        </pc:cxnChg>
        <pc:cxnChg chg="add mod">
          <ac:chgData name="Lluis Gifre" userId="42165682-1736-44d4-b02a-8ac8f817cc5f" providerId="ADAL" clId="{6435581B-C0E2-4E4B-A1A6-D4A4897768B9}" dt="2023-03-02T10:17:51.694" v="2769" actId="208"/>
          <ac:cxnSpMkLst>
            <pc:docMk/>
            <pc:sldMk cId="1841535803" sldId="3873"/>
            <ac:cxnSpMk id="76" creationId="{850C2144-CA61-F5E7-F61C-621F6235CFB2}"/>
          </ac:cxnSpMkLst>
        </pc:cxnChg>
        <pc:cxnChg chg="add mod">
          <ac:chgData name="Lluis Gifre" userId="42165682-1736-44d4-b02a-8ac8f817cc5f" providerId="ADAL" clId="{6435581B-C0E2-4E4B-A1A6-D4A4897768B9}" dt="2023-03-02T10:17:51.694" v="2769" actId="208"/>
          <ac:cxnSpMkLst>
            <pc:docMk/>
            <pc:sldMk cId="1841535803" sldId="3873"/>
            <ac:cxnSpMk id="79" creationId="{799B6F39-DEEA-30A1-EB5E-E0BED39926D6}"/>
          </ac:cxnSpMkLst>
        </pc:cxnChg>
        <pc:cxnChg chg="add mod">
          <ac:chgData name="Lluis Gifre" userId="42165682-1736-44d4-b02a-8ac8f817cc5f" providerId="ADAL" clId="{6435581B-C0E2-4E4B-A1A6-D4A4897768B9}" dt="2023-03-02T10:17:51.694" v="2769" actId="208"/>
          <ac:cxnSpMkLst>
            <pc:docMk/>
            <pc:sldMk cId="1841535803" sldId="3873"/>
            <ac:cxnSpMk id="93" creationId="{DE7D5EC3-618B-10EE-34B2-F491850F7D56}"/>
          </ac:cxnSpMkLst>
        </pc:cxnChg>
        <pc:cxnChg chg="add mod">
          <ac:chgData name="Lluis Gifre" userId="42165682-1736-44d4-b02a-8ac8f817cc5f" providerId="ADAL" clId="{6435581B-C0E2-4E4B-A1A6-D4A4897768B9}" dt="2023-03-02T10:17:33.501" v="2767" actId="208"/>
          <ac:cxnSpMkLst>
            <pc:docMk/>
            <pc:sldMk cId="1841535803" sldId="3873"/>
            <ac:cxnSpMk id="96" creationId="{949D15AF-A13F-07C3-2367-C7AC93BCAF25}"/>
          </ac:cxnSpMkLst>
        </pc:cxnChg>
      </pc:sldChg>
      <pc:sldChg chg="modSp new del mod">
        <pc:chgData name="Lluis Gifre" userId="42165682-1736-44d4-b02a-8ac8f817cc5f" providerId="ADAL" clId="{6435581B-C0E2-4E4B-A1A6-D4A4897768B9}" dt="2023-03-02T09:50:02.914" v="2133" actId="47"/>
        <pc:sldMkLst>
          <pc:docMk/>
          <pc:sldMk cId="1876857251" sldId="3874"/>
        </pc:sldMkLst>
        <pc:spChg chg="mod">
          <ac:chgData name="Lluis Gifre" userId="42165682-1736-44d4-b02a-8ac8f817cc5f" providerId="ADAL" clId="{6435581B-C0E2-4E4B-A1A6-D4A4897768B9}" dt="2023-02-28T15:45:17.577" v="76" actId="20577"/>
          <ac:spMkLst>
            <pc:docMk/>
            <pc:sldMk cId="1876857251" sldId="3874"/>
            <ac:spMk id="2" creationId="{C59A9977-B1F0-CE9D-6078-B51DEAF5F4C9}"/>
          </ac:spMkLst>
        </pc:spChg>
      </pc:sldChg>
      <pc:sldChg chg="addSp delSp modSp add mod modTransition">
        <pc:chgData name="Lluis Gifre" userId="42165682-1736-44d4-b02a-8ac8f817cc5f" providerId="ADAL" clId="{6435581B-C0E2-4E4B-A1A6-D4A4897768B9}" dt="2023-03-02T10:00:36.611" v="2448"/>
        <pc:sldMkLst>
          <pc:docMk/>
          <pc:sldMk cId="3970556729" sldId="3875"/>
        </pc:sldMkLst>
        <pc:spChg chg="mod">
          <ac:chgData name="Lluis Gifre" userId="42165682-1736-44d4-b02a-8ac8f817cc5f" providerId="ADAL" clId="{6435581B-C0E2-4E4B-A1A6-D4A4897768B9}" dt="2023-02-28T15:45:27.465" v="88" actId="20577"/>
          <ac:spMkLst>
            <pc:docMk/>
            <pc:sldMk cId="3970556729" sldId="3875"/>
            <ac:spMk id="2" creationId="{C59A9977-B1F0-CE9D-6078-B51DEAF5F4C9}"/>
          </ac:spMkLst>
        </pc:spChg>
        <pc:spChg chg="mod">
          <ac:chgData name="Lluis Gifre" userId="42165682-1736-44d4-b02a-8ac8f817cc5f" providerId="ADAL" clId="{6435581B-C0E2-4E4B-A1A6-D4A4897768B9}" dt="2023-03-02T09:39:01.742" v="1821" actId="113"/>
          <ac:spMkLst>
            <pc:docMk/>
            <pc:sldMk cId="3970556729" sldId="3875"/>
            <ac:spMk id="3" creationId="{824B01F6-C37A-E548-ECCA-799354B61F9A}"/>
          </ac:spMkLst>
        </pc:spChg>
        <pc:spChg chg="del">
          <ac:chgData name="Lluis Gifre" userId="42165682-1736-44d4-b02a-8ac8f817cc5f" providerId="ADAL" clId="{6435581B-C0E2-4E4B-A1A6-D4A4897768B9}" dt="2023-03-02T09:58:23.652" v="2424" actId="478"/>
          <ac:spMkLst>
            <pc:docMk/>
            <pc:sldMk cId="3970556729" sldId="3875"/>
            <ac:spMk id="5" creationId="{48860AD2-67CB-C98F-9724-C41A280CD717}"/>
          </ac:spMkLst>
        </pc:spChg>
        <pc:spChg chg="add mod">
          <ac:chgData name="Lluis Gifre" userId="42165682-1736-44d4-b02a-8ac8f817cc5f" providerId="ADAL" clId="{6435581B-C0E2-4E4B-A1A6-D4A4897768B9}" dt="2023-03-02T09:58:23.979" v="2425"/>
          <ac:spMkLst>
            <pc:docMk/>
            <pc:sldMk cId="3970556729" sldId="3875"/>
            <ac:spMk id="6" creationId="{FAD61A9E-95E3-699C-7C4D-9EC203044968}"/>
          </ac:spMkLst>
        </pc:spChg>
      </pc:sldChg>
      <pc:sldChg chg="addSp delSp modSp add mod modTransition">
        <pc:chgData name="Lluis Gifre" userId="42165682-1736-44d4-b02a-8ac8f817cc5f" providerId="ADAL" clId="{6435581B-C0E2-4E4B-A1A6-D4A4897768B9}" dt="2023-03-02T10:00:23.380" v="2442"/>
        <pc:sldMkLst>
          <pc:docMk/>
          <pc:sldMk cId="2528648592" sldId="3876"/>
        </pc:sldMkLst>
        <pc:spChg chg="mod">
          <ac:chgData name="Lluis Gifre" userId="42165682-1736-44d4-b02a-8ac8f817cc5f" providerId="ADAL" clId="{6435581B-C0E2-4E4B-A1A6-D4A4897768B9}" dt="2023-03-02T09:28:02.985" v="1279"/>
          <ac:spMkLst>
            <pc:docMk/>
            <pc:sldMk cId="2528648592" sldId="3876"/>
            <ac:spMk id="2" creationId="{94CEC7D8-AB3A-E11C-33B7-8EA88B486DA9}"/>
          </ac:spMkLst>
        </pc:spChg>
        <pc:spChg chg="mod">
          <ac:chgData name="Lluis Gifre" userId="42165682-1736-44d4-b02a-8ac8f817cc5f" providerId="ADAL" clId="{6435581B-C0E2-4E4B-A1A6-D4A4897768B9}" dt="2023-03-02T09:32:42.507" v="1540" actId="6549"/>
          <ac:spMkLst>
            <pc:docMk/>
            <pc:sldMk cId="2528648592" sldId="3876"/>
            <ac:spMk id="3" creationId="{089D3AF2-DB9C-CFD6-A498-6EB8CFF5B804}"/>
          </ac:spMkLst>
        </pc:spChg>
        <pc:spChg chg="del">
          <ac:chgData name="Lluis Gifre" userId="42165682-1736-44d4-b02a-8ac8f817cc5f" providerId="ADAL" clId="{6435581B-C0E2-4E4B-A1A6-D4A4897768B9}" dt="2023-03-02T09:20:06.579" v="1065" actId="478"/>
          <ac:spMkLst>
            <pc:docMk/>
            <pc:sldMk cId="2528648592" sldId="3876"/>
            <ac:spMk id="5" creationId="{B2B710F4-882E-355C-C5A8-206F2803AA95}"/>
          </ac:spMkLst>
        </pc:spChg>
        <pc:spChg chg="add mod">
          <ac:chgData name="Lluis Gifre" userId="42165682-1736-44d4-b02a-8ac8f817cc5f" providerId="ADAL" clId="{6435581B-C0E2-4E4B-A1A6-D4A4897768B9}" dt="2023-03-02T09:20:14.160" v="1068" actId="113"/>
          <ac:spMkLst>
            <pc:docMk/>
            <pc:sldMk cId="2528648592" sldId="3876"/>
            <ac:spMk id="6" creationId="{CB83B06E-5D7C-110D-7BCB-E40708076E55}"/>
          </ac:spMkLst>
        </pc:spChg>
        <pc:picChg chg="add mod">
          <ac:chgData name="Lluis Gifre" userId="42165682-1736-44d4-b02a-8ac8f817cc5f" providerId="ADAL" clId="{6435581B-C0E2-4E4B-A1A6-D4A4897768B9}" dt="2023-03-02T09:33:14.138" v="1547" actId="1076"/>
          <ac:picMkLst>
            <pc:docMk/>
            <pc:sldMk cId="2528648592" sldId="3876"/>
            <ac:picMk id="7" creationId="{452D7DDD-E9B6-DD0D-DD09-801A41B42177}"/>
          </ac:picMkLst>
        </pc:picChg>
      </pc:sldChg>
      <pc:sldChg chg="addSp delSp modSp add mod modTransition">
        <pc:chgData name="Lluis Gifre" userId="42165682-1736-44d4-b02a-8ac8f817cc5f" providerId="ADAL" clId="{6435581B-C0E2-4E4B-A1A6-D4A4897768B9}" dt="2023-03-02T10:00:27.516" v="2444"/>
        <pc:sldMkLst>
          <pc:docMk/>
          <pc:sldMk cId="3150978196" sldId="3877"/>
        </pc:sldMkLst>
        <pc:spChg chg="mod">
          <ac:chgData name="Lluis Gifre" userId="42165682-1736-44d4-b02a-8ac8f817cc5f" providerId="ADAL" clId="{6435581B-C0E2-4E4B-A1A6-D4A4897768B9}" dt="2023-03-02T09:51:36.772" v="2171" actId="20577"/>
          <ac:spMkLst>
            <pc:docMk/>
            <pc:sldMk cId="3150978196" sldId="3877"/>
            <ac:spMk id="2" creationId="{94CEC7D8-AB3A-E11C-33B7-8EA88B486DA9}"/>
          </ac:spMkLst>
        </pc:spChg>
        <pc:spChg chg="del">
          <ac:chgData name="Lluis Gifre" userId="42165682-1736-44d4-b02a-8ac8f817cc5f" providerId="ADAL" clId="{6435581B-C0E2-4E4B-A1A6-D4A4897768B9}" dt="2023-03-02T09:58:07.731" v="2418" actId="478"/>
          <ac:spMkLst>
            <pc:docMk/>
            <pc:sldMk cId="3150978196" sldId="3877"/>
            <ac:spMk id="5" creationId="{B2B710F4-882E-355C-C5A8-206F2803AA95}"/>
          </ac:spMkLst>
        </pc:spChg>
        <pc:spChg chg="del">
          <ac:chgData name="Lluis Gifre" userId="42165682-1736-44d4-b02a-8ac8f817cc5f" providerId="ADAL" clId="{6435581B-C0E2-4E4B-A1A6-D4A4897768B9}" dt="2023-03-02T09:51:41.885" v="2172" actId="478"/>
          <ac:spMkLst>
            <pc:docMk/>
            <pc:sldMk cId="3150978196" sldId="3877"/>
            <ac:spMk id="6" creationId="{39D39681-7A2F-FDE5-BE1E-4AA3C438447F}"/>
          </ac:spMkLst>
        </pc:spChg>
        <pc:spChg chg="add mod">
          <ac:chgData name="Lluis Gifre" userId="42165682-1736-44d4-b02a-8ac8f817cc5f" providerId="ADAL" clId="{6435581B-C0E2-4E4B-A1A6-D4A4897768B9}" dt="2023-03-02T09:53:07.907" v="2181" actId="1076"/>
          <ac:spMkLst>
            <pc:docMk/>
            <pc:sldMk cId="3150978196" sldId="3877"/>
            <ac:spMk id="9" creationId="{A95870C6-E8C9-40A5-0712-25A5E7E76B33}"/>
          </ac:spMkLst>
        </pc:spChg>
        <pc:spChg chg="add mod">
          <ac:chgData name="Lluis Gifre" userId="42165682-1736-44d4-b02a-8ac8f817cc5f" providerId="ADAL" clId="{6435581B-C0E2-4E4B-A1A6-D4A4897768B9}" dt="2023-03-02T09:56:39.309" v="2411" actId="1076"/>
          <ac:spMkLst>
            <pc:docMk/>
            <pc:sldMk cId="3150978196" sldId="3877"/>
            <ac:spMk id="10" creationId="{12538F83-4A46-194D-B550-DD95E6760ED8}"/>
          </ac:spMkLst>
        </pc:spChg>
        <pc:spChg chg="del">
          <ac:chgData name="Lluis Gifre" userId="42165682-1736-44d4-b02a-8ac8f817cc5f" providerId="ADAL" clId="{6435581B-C0E2-4E4B-A1A6-D4A4897768B9}" dt="2023-03-02T09:51:41.885" v="2172" actId="478"/>
          <ac:spMkLst>
            <pc:docMk/>
            <pc:sldMk cId="3150978196" sldId="3877"/>
            <ac:spMk id="15" creationId="{3AF0E2B5-4D64-779B-C832-A3743AE92FAA}"/>
          </ac:spMkLst>
        </pc:spChg>
        <pc:spChg chg="del">
          <ac:chgData name="Lluis Gifre" userId="42165682-1736-44d4-b02a-8ac8f817cc5f" providerId="ADAL" clId="{6435581B-C0E2-4E4B-A1A6-D4A4897768B9}" dt="2023-03-02T09:51:41.885" v="2172" actId="478"/>
          <ac:spMkLst>
            <pc:docMk/>
            <pc:sldMk cId="3150978196" sldId="3877"/>
            <ac:spMk id="16" creationId="{DD6D8D98-58CB-5DEC-C202-C6759B9CE9ED}"/>
          </ac:spMkLst>
        </pc:spChg>
        <pc:spChg chg="add mod">
          <ac:chgData name="Lluis Gifre" userId="42165682-1736-44d4-b02a-8ac8f817cc5f" providerId="ADAL" clId="{6435581B-C0E2-4E4B-A1A6-D4A4897768B9}" dt="2023-03-02T09:58:08.065" v="2419"/>
          <ac:spMkLst>
            <pc:docMk/>
            <pc:sldMk cId="3150978196" sldId="3877"/>
            <ac:spMk id="18" creationId="{09CFAFEE-90E3-4BEA-EC96-184F53C33212}"/>
          </ac:spMkLst>
        </pc:spChg>
        <pc:grpChg chg="del">
          <ac:chgData name="Lluis Gifre" userId="42165682-1736-44d4-b02a-8ac8f817cc5f" providerId="ADAL" clId="{6435581B-C0E2-4E4B-A1A6-D4A4897768B9}" dt="2023-03-02T09:51:41.885" v="2172" actId="478"/>
          <ac:grpSpMkLst>
            <pc:docMk/>
            <pc:sldMk cId="3150978196" sldId="3877"/>
            <ac:grpSpMk id="17" creationId="{69A8C427-88B7-2C15-A50C-0A5127834CCD}"/>
          </ac:grpSpMkLst>
        </pc:grpChg>
        <pc:graphicFrameChg chg="del">
          <ac:chgData name="Lluis Gifre" userId="42165682-1736-44d4-b02a-8ac8f817cc5f" providerId="ADAL" clId="{6435581B-C0E2-4E4B-A1A6-D4A4897768B9}" dt="2023-03-02T09:51:41.885" v="2172" actId="478"/>
          <ac:graphicFrameMkLst>
            <pc:docMk/>
            <pc:sldMk cId="3150978196" sldId="3877"/>
            <ac:graphicFrameMk id="8" creationId="{9F38F046-AC7A-D3F7-6051-5F49F9FEF09B}"/>
          </ac:graphicFrameMkLst>
        </pc:graphicFrameChg>
        <pc:picChg chg="add mod">
          <ac:chgData name="Lluis Gifre" userId="42165682-1736-44d4-b02a-8ac8f817cc5f" providerId="ADAL" clId="{6435581B-C0E2-4E4B-A1A6-D4A4897768B9}" dt="2023-03-02T09:52:43.804" v="2178" actId="1076"/>
          <ac:picMkLst>
            <pc:docMk/>
            <pc:sldMk cId="3150978196" sldId="3877"/>
            <ac:picMk id="3" creationId="{79B12078-D999-CE45-E3C0-44FB112F9384}"/>
          </ac:picMkLst>
        </pc:picChg>
      </pc:sldChg>
    </pc:docChg>
  </pc:docChgLst>
  <pc:docChgLst>
    <pc:chgData name="Moreno, Javier" userId="c92b3368-0675-48ee-a92e-1d8546d149e0" providerId="ADAL" clId="{76DA0A1D-DE48-4651-91A2-AF02307C7FA3}"/>
    <pc:docChg chg="undo custSel modSld">
      <pc:chgData name="Moreno, Javier" userId="c92b3368-0675-48ee-a92e-1d8546d149e0" providerId="ADAL" clId="{76DA0A1D-DE48-4651-91A2-AF02307C7FA3}" dt="2022-02-09T12:26:47.548" v="201" actId="1035"/>
      <pc:docMkLst>
        <pc:docMk/>
      </pc:docMkLst>
      <pc:sldChg chg="addSp delSp modSp mod">
        <pc:chgData name="Moreno, Javier" userId="c92b3368-0675-48ee-a92e-1d8546d149e0" providerId="ADAL" clId="{76DA0A1D-DE48-4651-91A2-AF02307C7FA3}" dt="2022-02-09T12:26:47.548" v="201" actId="1035"/>
        <pc:sldMkLst>
          <pc:docMk/>
          <pc:sldMk cId="1440440065" sldId="2409"/>
        </pc:sldMkLst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9" creationId="{79544E5C-9129-42D3-A6E2-26D15323F8C7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0" creationId="{DC9AB128-CC68-4C6D-8BE8-74752114E708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1" creationId="{87E16DAB-0109-4A81-980A-0C93AA4A0BFF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2" creationId="{7DB5B680-96A9-4959-9B52-5F6FD02CA529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3" creationId="{D54D384A-3D19-4CF3-93C7-7639C6194CCC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4" creationId="{F7ED626D-57A1-436E-AEE0-E814139C8AEB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7" creationId="{67CECB04-D094-4AF7-A56F-ED516753E14D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8" creationId="{067D72EC-B4AB-470C-96F6-A905AF85A41D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19" creationId="{6A712D14-163C-4496-BCD8-67F7462A3620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20" creationId="{FD23EE6C-1D57-4C03-A290-9D7AA5188A11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21" creationId="{24671126-F1DD-4485-A8F9-1401ED05552F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22" creationId="{B42E42CE-D8AA-4A89-8541-141A912AC95E}"/>
          </ac:spMkLst>
        </pc:spChg>
        <pc:spChg chg="mod">
          <ac:chgData name="Moreno, Javier" userId="c92b3368-0675-48ee-a92e-1d8546d149e0" providerId="ADAL" clId="{76DA0A1D-DE48-4651-91A2-AF02307C7FA3}" dt="2022-02-09T12:16:38.511" v="41" actId="1037"/>
          <ac:spMkLst>
            <pc:docMk/>
            <pc:sldMk cId="1440440065" sldId="2409"/>
            <ac:spMk id="23" creationId="{BC5B779D-833B-4D3F-B602-96C8763589B7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25" creationId="{7FA53793-645C-4072-B1EC-95C6B7D7CEBB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26" creationId="{941167C6-39D5-4056-BED2-847FBD7E0B36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29" creationId="{7ED1455A-84DB-4250-98FF-1EF2F45E6C62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0" creationId="{96F87EF6-4CD0-45FB-9F96-3E2852E468E2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1" creationId="{E4664D84-A82A-4E8E-A501-90FE1ACC66EE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2" creationId="{6E47D46F-3F1C-4768-8467-C56D534E2867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3" creationId="{CE88640F-FC0B-4E0C-8489-E55441D678B9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6" creationId="{F08A9F9A-5B37-431F-96B1-9AA509444745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39" creationId="{8039E7F3-22E1-4C5B-84A6-652DCDEEE65F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41" creationId="{4DB1499A-0642-4F74-AC7C-525B287A571B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42" creationId="{55C36169-400A-4541-94F9-8AEAC8E9944C}"/>
          </ac:spMkLst>
        </pc:spChg>
        <pc:spChg chg="mod">
          <ac:chgData name="Moreno, Javier" userId="c92b3368-0675-48ee-a92e-1d8546d149e0" providerId="ADAL" clId="{76DA0A1D-DE48-4651-91A2-AF02307C7FA3}" dt="2022-02-09T12:16:43.754" v="50" actId="1037"/>
          <ac:spMkLst>
            <pc:docMk/>
            <pc:sldMk cId="1440440065" sldId="2409"/>
            <ac:spMk id="43" creationId="{145C7C94-18E2-4F49-A1F4-6C54D702F163}"/>
          </ac:spMkLst>
        </pc:spChg>
        <pc:spChg chg="mod topLvl">
          <ac:chgData name="Moreno, Javier" userId="c92b3368-0675-48ee-a92e-1d8546d149e0" providerId="ADAL" clId="{76DA0A1D-DE48-4651-91A2-AF02307C7FA3}" dt="2022-02-09T12:18:20.019" v="81" actId="14100"/>
          <ac:spMkLst>
            <pc:docMk/>
            <pc:sldMk cId="1440440065" sldId="2409"/>
            <ac:spMk id="60" creationId="{6CF6A957-6B78-4A3D-9D2B-E368DE898C87}"/>
          </ac:spMkLst>
        </pc:spChg>
        <pc:spChg chg="mod topLvl">
          <ac:chgData name="Moreno, Javier" userId="c92b3368-0675-48ee-a92e-1d8546d149e0" providerId="ADAL" clId="{76DA0A1D-DE48-4651-91A2-AF02307C7FA3}" dt="2022-02-09T12:16:06.912" v="6" actId="165"/>
          <ac:spMkLst>
            <pc:docMk/>
            <pc:sldMk cId="1440440065" sldId="2409"/>
            <ac:spMk id="61" creationId="{04B62A74-B4A7-40F0-BDFA-C2AAB2FF45CF}"/>
          </ac:spMkLst>
        </pc:spChg>
        <pc:spChg chg="mod topLvl">
          <ac:chgData name="Moreno, Javier" userId="c92b3368-0675-48ee-a92e-1d8546d149e0" providerId="ADAL" clId="{76DA0A1D-DE48-4651-91A2-AF02307C7FA3}" dt="2022-02-09T12:23:15.451" v="138" actId="14100"/>
          <ac:spMkLst>
            <pc:docMk/>
            <pc:sldMk cId="1440440065" sldId="2409"/>
            <ac:spMk id="62" creationId="{E4F555D5-EF53-4DB7-AB1F-BA2C472E2D65}"/>
          </ac:spMkLst>
        </pc:spChg>
        <pc:spChg chg="mod topLvl">
          <ac:chgData name="Moreno, Javier" userId="c92b3368-0675-48ee-a92e-1d8546d149e0" providerId="ADAL" clId="{76DA0A1D-DE48-4651-91A2-AF02307C7FA3}" dt="2022-02-09T12:17:56.391" v="76" actId="1076"/>
          <ac:spMkLst>
            <pc:docMk/>
            <pc:sldMk cId="1440440065" sldId="2409"/>
            <ac:spMk id="63" creationId="{BCB99607-7A2A-4C20-BFB3-0201C4AD58E0}"/>
          </ac:spMkLst>
        </pc:spChg>
        <pc:spChg chg="mod topLvl">
          <ac:chgData name="Moreno, Javier" userId="c92b3368-0675-48ee-a92e-1d8546d149e0" providerId="ADAL" clId="{76DA0A1D-DE48-4651-91A2-AF02307C7FA3}" dt="2022-02-09T12:16:06.912" v="6" actId="165"/>
          <ac:spMkLst>
            <pc:docMk/>
            <pc:sldMk cId="1440440065" sldId="2409"/>
            <ac:spMk id="64" creationId="{CEB824FF-7467-40F0-A183-5F56AD1F863D}"/>
          </ac:spMkLst>
        </pc:spChg>
        <pc:spChg chg="add mod">
          <ac:chgData name="Moreno, Javier" userId="c92b3368-0675-48ee-a92e-1d8546d149e0" providerId="ADAL" clId="{76DA0A1D-DE48-4651-91A2-AF02307C7FA3}" dt="2022-02-09T12:26:15.412" v="179" actId="14100"/>
          <ac:spMkLst>
            <pc:docMk/>
            <pc:sldMk cId="1440440065" sldId="2409"/>
            <ac:spMk id="97" creationId="{7F69A7F9-DB86-4CA9-A51A-F33A5463B915}"/>
          </ac:spMkLst>
        </pc:spChg>
        <pc:spChg chg="add mod">
          <ac:chgData name="Moreno, Javier" userId="c92b3368-0675-48ee-a92e-1d8546d149e0" providerId="ADAL" clId="{76DA0A1D-DE48-4651-91A2-AF02307C7FA3}" dt="2022-02-09T12:25:57.702" v="177" actId="1076"/>
          <ac:spMkLst>
            <pc:docMk/>
            <pc:sldMk cId="1440440065" sldId="2409"/>
            <ac:spMk id="106" creationId="{25FC25B1-6B01-4E44-9B67-3B7A5A699D06}"/>
          </ac:spMkLst>
        </pc:spChg>
        <pc:spChg chg="add del mod">
          <ac:chgData name="Moreno, Javier" userId="c92b3368-0675-48ee-a92e-1d8546d149e0" providerId="ADAL" clId="{76DA0A1D-DE48-4651-91A2-AF02307C7FA3}" dt="2022-02-09T12:19:07.309" v="87"/>
          <ac:spMkLst>
            <pc:docMk/>
            <pc:sldMk cId="1440440065" sldId="2409"/>
            <ac:spMk id="109" creationId="{A227E7B7-03A2-42EE-8121-C66EC7EAE031}"/>
          </ac:spMkLst>
        </pc:spChg>
        <pc:spChg chg="add mod">
          <ac:chgData name="Moreno, Javier" userId="c92b3368-0675-48ee-a92e-1d8546d149e0" providerId="ADAL" clId="{76DA0A1D-DE48-4651-91A2-AF02307C7FA3}" dt="2022-02-09T12:26:36.521" v="182" actId="1076"/>
          <ac:spMkLst>
            <pc:docMk/>
            <pc:sldMk cId="1440440065" sldId="2409"/>
            <ac:spMk id="120" creationId="{41A18BE8-BBAB-47B0-A3B9-C20A479E59A1}"/>
          </ac:spMkLst>
        </pc:spChg>
        <pc:spChg chg="add mod">
          <ac:chgData name="Moreno, Javier" userId="c92b3368-0675-48ee-a92e-1d8546d149e0" providerId="ADAL" clId="{76DA0A1D-DE48-4651-91A2-AF02307C7FA3}" dt="2022-02-09T12:26:47.548" v="201" actId="1035"/>
          <ac:spMkLst>
            <pc:docMk/>
            <pc:sldMk cId="1440440065" sldId="2409"/>
            <ac:spMk id="121" creationId="{288F1D49-3404-4DBE-A143-C6AEB9849DBF}"/>
          </ac:spMkLst>
        </pc:spChg>
        <pc:spChg chg="add mod">
          <ac:chgData name="Moreno, Javier" userId="c92b3368-0675-48ee-a92e-1d8546d149e0" providerId="ADAL" clId="{76DA0A1D-DE48-4651-91A2-AF02307C7FA3}" dt="2022-02-09T12:26:44.978" v="196" actId="1036"/>
          <ac:spMkLst>
            <pc:docMk/>
            <pc:sldMk cId="1440440065" sldId="2409"/>
            <ac:spMk id="125" creationId="{0466B997-76A0-4D02-8EAC-D8F2711D2F89}"/>
          </ac:spMkLst>
        </pc:spChg>
        <pc:spChg chg="add mod">
          <ac:chgData name="Moreno, Javier" userId="c92b3368-0675-48ee-a92e-1d8546d149e0" providerId="ADAL" clId="{76DA0A1D-DE48-4651-91A2-AF02307C7FA3}" dt="2022-02-09T12:26:41.066" v="188" actId="1035"/>
          <ac:spMkLst>
            <pc:docMk/>
            <pc:sldMk cId="1440440065" sldId="2409"/>
            <ac:spMk id="126" creationId="{36EE7B82-3EC0-40E3-8965-EA0B691EA3A7}"/>
          </ac:spMkLst>
        </pc:spChg>
        <pc:grpChg chg="add mod">
          <ac:chgData name="Moreno, Javier" userId="c92b3368-0675-48ee-a92e-1d8546d149e0" providerId="ADAL" clId="{76DA0A1D-DE48-4651-91A2-AF02307C7FA3}" dt="2022-02-09T12:25:57.702" v="177" actId="1076"/>
          <ac:grpSpMkLst>
            <pc:docMk/>
            <pc:sldMk cId="1440440065" sldId="2409"/>
            <ac:grpSpMk id="3" creationId="{527254E7-38BD-417D-96C9-0D5D388B6415}"/>
          </ac:grpSpMkLst>
        </pc:grpChg>
        <pc:grpChg chg="mod">
          <ac:chgData name="Moreno, Javier" userId="c92b3368-0675-48ee-a92e-1d8546d149e0" providerId="ADAL" clId="{76DA0A1D-DE48-4651-91A2-AF02307C7FA3}" dt="2022-02-09T12:16:38.511" v="41" actId="1037"/>
          <ac:grpSpMkLst>
            <pc:docMk/>
            <pc:sldMk cId="1440440065" sldId="2409"/>
            <ac:grpSpMk id="8" creationId="{3FD9800E-1FB2-4537-B456-036B2EC8D04E}"/>
          </ac:grpSpMkLst>
        </pc:grpChg>
        <pc:grpChg chg="mod">
          <ac:chgData name="Moreno, Javier" userId="c92b3368-0675-48ee-a92e-1d8546d149e0" providerId="ADAL" clId="{76DA0A1D-DE48-4651-91A2-AF02307C7FA3}" dt="2022-02-09T12:16:43.754" v="50" actId="1037"/>
          <ac:grpSpMkLst>
            <pc:docMk/>
            <pc:sldMk cId="1440440065" sldId="2409"/>
            <ac:grpSpMk id="24" creationId="{B9A3687E-6A6E-4FB9-B6A9-3699A43118F1}"/>
          </ac:grpSpMkLst>
        </pc:grpChg>
        <pc:grpChg chg="mod">
          <ac:chgData name="Moreno, Javier" userId="c92b3368-0675-48ee-a92e-1d8546d149e0" providerId="ADAL" clId="{76DA0A1D-DE48-4651-91A2-AF02307C7FA3}" dt="2022-02-09T12:16:43.754" v="50" actId="1037"/>
          <ac:grpSpMkLst>
            <pc:docMk/>
            <pc:sldMk cId="1440440065" sldId="2409"/>
            <ac:grpSpMk id="28" creationId="{3533BFBF-30DF-43AD-AE2A-B1A91DA60561}"/>
          </ac:grpSpMkLst>
        </pc:grpChg>
        <pc:grpChg chg="mod">
          <ac:chgData name="Moreno, Javier" userId="c92b3368-0675-48ee-a92e-1d8546d149e0" providerId="ADAL" clId="{76DA0A1D-DE48-4651-91A2-AF02307C7FA3}" dt="2022-02-09T12:16:43.754" v="50" actId="1037"/>
          <ac:grpSpMkLst>
            <pc:docMk/>
            <pc:sldMk cId="1440440065" sldId="2409"/>
            <ac:grpSpMk id="38" creationId="{EDE6569D-497C-4343-AACD-BBE9BE05CED9}"/>
          </ac:grpSpMkLst>
        </pc:grpChg>
        <pc:grpChg chg="mod">
          <ac:chgData name="Moreno, Javier" userId="c92b3368-0675-48ee-a92e-1d8546d149e0" providerId="ADAL" clId="{76DA0A1D-DE48-4651-91A2-AF02307C7FA3}" dt="2022-02-09T12:16:43.754" v="50" actId="1037"/>
          <ac:grpSpMkLst>
            <pc:docMk/>
            <pc:sldMk cId="1440440065" sldId="2409"/>
            <ac:grpSpMk id="40" creationId="{A9E8F94F-6395-49B4-82F7-E540AC02B18A}"/>
          </ac:grpSpMkLst>
        </pc:grpChg>
        <pc:grpChg chg="mod">
          <ac:chgData name="Moreno, Javier" userId="c92b3368-0675-48ee-a92e-1d8546d149e0" providerId="ADAL" clId="{76DA0A1D-DE48-4651-91A2-AF02307C7FA3}" dt="2022-02-09T12:16:32.011" v="33" actId="1037"/>
          <ac:grpSpMkLst>
            <pc:docMk/>
            <pc:sldMk cId="1440440065" sldId="2409"/>
            <ac:grpSpMk id="45" creationId="{881B3705-21B1-4D2C-A8A1-5DC88007AE96}"/>
          </ac:grpSpMkLst>
        </pc:grpChg>
        <pc:grpChg chg="del mod">
          <ac:chgData name="Moreno, Javier" userId="c92b3368-0675-48ee-a92e-1d8546d149e0" providerId="ADAL" clId="{76DA0A1D-DE48-4651-91A2-AF02307C7FA3}" dt="2022-02-09T12:16:06.912" v="6" actId="165"/>
          <ac:grpSpMkLst>
            <pc:docMk/>
            <pc:sldMk cId="1440440065" sldId="2409"/>
            <ac:grpSpMk id="59" creationId="{05DFC98C-605A-4CAF-9F83-435CF21363F3}"/>
          </ac:grpSpMkLst>
        </pc:grpChg>
        <pc:grpChg chg="add mod">
          <ac:chgData name="Moreno, Javier" userId="c92b3368-0675-48ee-a92e-1d8546d149e0" providerId="ADAL" clId="{76DA0A1D-DE48-4651-91A2-AF02307C7FA3}" dt="2022-02-09T12:26:44.978" v="196" actId="1036"/>
          <ac:grpSpMkLst>
            <pc:docMk/>
            <pc:sldMk cId="1440440065" sldId="2409"/>
            <ac:grpSpMk id="82" creationId="{FBCD1C3A-71A9-44F8-A7CF-C9C3ADBB568A}"/>
          </ac:grpSpMkLst>
        </pc:grpChg>
        <pc:picChg chg="mod">
          <ac:chgData name="Moreno, Javier" userId="c92b3368-0675-48ee-a92e-1d8546d149e0" providerId="ADAL" clId="{76DA0A1D-DE48-4651-91A2-AF02307C7FA3}" dt="2022-02-09T12:16:43.754" v="50" actId="1037"/>
          <ac:picMkLst>
            <pc:docMk/>
            <pc:sldMk cId="1440440065" sldId="2409"/>
            <ac:picMk id="44" creationId="{9900A144-0562-4C06-B89F-FEE8030FB21B}"/>
          </ac:picMkLst>
        </pc:picChg>
        <pc:picChg chg="add del mod">
          <ac:chgData name="Moreno, Javier" userId="c92b3368-0675-48ee-a92e-1d8546d149e0" providerId="ADAL" clId="{76DA0A1D-DE48-4651-91A2-AF02307C7FA3}" dt="2022-02-09T12:21:30.270" v="115"/>
          <ac:picMkLst>
            <pc:docMk/>
            <pc:sldMk cId="1440440065" sldId="2409"/>
            <ac:picMk id="124" creationId="{223DE8B7-6704-46ED-890C-17B6F8581D6B}"/>
          </ac:picMkLst>
        </pc:picChg>
        <pc:picChg chg="add mod">
          <ac:chgData name="Moreno, Javier" userId="c92b3368-0675-48ee-a92e-1d8546d149e0" providerId="ADAL" clId="{76DA0A1D-DE48-4651-91A2-AF02307C7FA3}" dt="2022-02-09T12:25:57.702" v="177" actId="1076"/>
          <ac:picMkLst>
            <pc:docMk/>
            <pc:sldMk cId="1440440065" sldId="2409"/>
            <ac:picMk id="1026" creationId="{C8162046-D2E5-4F28-A0EF-4028CD08D061}"/>
          </ac:picMkLst>
        </pc:picChg>
        <pc:picChg chg="add del mod">
          <ac:chgData name="Moreno, Javier" userId="c92b3368-0675-48ee-a92e-1d8546d149e0" providerId="ADAL" clId="{76DA0A1D-DE48-4651-91A2-AF02307C7FA3}" dt="2022-02-09T12:22:13.045" v="125"/>
          <ac:picMkLst>
            <pc:docMk/>
            <pc:sldMk cId="1440440065" sldId="2409"/>
            <ac:picMk id="1028" creationId="{8222054C-45D8-418B-8286-75D19D7AFB20}"/>
          </ac:picMkLst>
        </pc:picChg>
        <pc:picChg chg="add mod">
          <ac:chgData name="Moreno, Javier" userId="c92b3368-0675-48ee-a92e-1d8546d149e0" providerId="ADAL" clId="{76DA0A1D-DE48-4651-91A2-AF02307C7FA3}" dt="2022-02-09T12:26:44.978" v="196" actId="1036"/>
          <ac:picMkLst>
            <pc:docMk/>
            <pc:sldMk cId="1440440065" sldId="2409"/>
            <ac:picMk id="1030" creationId="{6CB29DC4-D618-46C2-B02C-A52D94E9609B}"/>
          </ac:picMkLst>
        </pc:picChg>
        <pc:picChg chg="add del">
          <ac:chgData name="Moreno, Javier" userId="c92b3368-0675-48ee-a92e-1d8546d149e0" providerId="ADAL" clId="{76DA0A1D-DE48-4651-91A2-AF02307C7FA3}" dt="2022-02-09T12:23:20.618" v="140"/>
          <ac:picMkLst>
            <pc:docMk/>
            <pc:sldMk cId="1440440065" sldId="2409"/>
            <ac:picMk id="1032" creationId="{41BA1606-4FAD-48EC-885C-2A5542256576}"/>
          </ac:picMkLst>
        </pc:picChg>
        <pc:cxnChg chg="mod">
          <ac:chgData name="Moreno, Javier" userId="c92b3368-0675-48ee-a92e-1d8546d149e0" providerId="ADAL" clId="{76DA0A1D-DE48-4651-91A2-AF02307C7FA3}" dt="2022-02-09T12:16:38.511" v="41" actId="1037"/>
          <ac:cxnSpMkLst>
            <pc:docMk/>
            <pc:sldMk cId="1440440065" sldId="2409"/>
            <ac:cxnSpMk id="15" creationId="{CDC2B6F9-8D09-4A0C-8A4C-9C9022369091}"/>
          </ac:cxnSpMkLst>
        </pc:cxnChg>
        <pc:cxnChg chg="mod">
          <ac:chgData name="Moreno, Javier" userId="c92b3368-0675-48ee-a92e-1d8546d149e0" providerId="ADAL" clId="{76DA0A1D-DE48-4651-91A2-AF02307C7FA3}" dt="2022-02-09T12:16:38.511" v="41" actId="1037"/>
          <ac:cxnSpMkLst>
            <pc:docMk/>
            <pc:sldMk cId="1440440065" sldId="2409"/>
            <ac:cxnSpMk id="16" creationId="{A598D5BC-47BB-4603-A93F-890691B92824}"/>
          </ac:cxnSpMkLst>
        </pc:cxnChg>
        <pc:cxnChg chg="mod">
          <ac:chgData name="Moreno, Javier" userId="c92b3368-0675-48ee-a92e-1d8546d149e0" providerId="ADAL" clId="{76DA0A1D-DE48-4651-91A2-AF02307C7FA3}" dt="2022-02-09T12:16:43.754" v="50" actId="1037"/>
          <ac:cxnSpMkLst>
            <pc:docMk/>
            <pc:sldMk cId="1440440065" sldId="2409"/>
            <ac:cxnSpMk id="27" creationId="{97B65E22-0D39-49F1-B9BB-3A18B928A62A}"/>
          </ac:cxnSpMkLst>
        </pc:cxnChg>
        <pc:cxnChg chg="mod">
          <ac:chgData name="Moreno, Javier" userId="c92b3368-0675-48ee-a92e-1d8546d149e0" providerId="ADAL" clId="{76DA0A1D-DE48-4651-91A2-AF02307C7FA3}" dt="2022-02-09T12:16:43.754" v="50" actId="1037"/>
          <ac:cxnSpMkLst>
            <pc:docMk/>
            <pc:sldMk cId="1440440065" sldId="2409"/>
            <ac:cxnSpMk id="34" creationId="{B5F71433-0B3B-4423-AF7B-CED6AF1B926C}"/>
          </ac:cxnSpMkLst>
        </pc:cxnChg>
        <pc:cxnChg chg="mod">
          <ac:chgData name="Moreno, Javier" userId="c92b3368-0675-48ee-a92e-1d8546d149e0" providerId="ADAL" clId="{76DA0A1D-DE48-4651-91A2-AF02307C7FA3}" dt="2022-02-09T12:16:43.754" v="50" actId="1037"/>
          <ac:cxnSpMkLst>
            <pc:docMk/>
            <pc:sldMk cId="1440440065" sldId="2409"/>
            <ac:cxnSpMk id="35" creationId="{99ADFEA6-67A0-41CB-BC90-120E5CF2D8E5}"/>
          </ac:cxnSpMkLst>
        </pc:cxnChg>
        <pc:cxnChg chg="mod">
          <ac:chgData name="Moreno, Javier" userId="c92b3368-0675-48ee-a92e-1d8546d149e0" providerId="ADAL" clId="{76DA0A1D-DE48-4651-91A2-AF02307C7FA3}" dt="2022-02-09T12:16:43.754" v="50" actId="1037"/>
          <ac:cxnSpMkLst>
            <pc:docMk/>
            <pc:sldMk cId="1440440065" sldId="2409"/>
            <ac:cxnSpMk id="37" creationId="{AC3BB42A-5303-4402-B162-9BA4068CD711}"/>
          </ac:cxnSpMkLst>
        </pc:cxnChg>
        <pc:cxnChg chg="add mod">
          <ac:chgData name="Moreno, Javier" userId="c92b3368-0675-48ee-a92e-1d8546d149e0" providerId="ADAL" clId="{76DA0A1D-DE48-4651-91A2-AF02307C7FA3}" dt="2022-02-09T12:26:15.412" v="179" actId="14100"/>
          <ac:cxnSpMkLst>
            <pc:docMk/>
            <pc:sldMk cId="1440440065" sldId="2409"/>
            <ac:cxnSpMk id="98" creationId="{AB5B671A-656A-4193-A4DB-2A61FDEB6677}"/>
          </ac:cxnSpMkLst>
        </pc:cxnChg>
        <pc:cxnChg chg="add mod">
          <ac:chgData name="Moreno, Javier" userId="c92b3368-0675-48ee-a92e-1d8546d149e0" providerId="ADAL" clId="{76DA0A1D-DE48-4651-91A2-AF02307C7FA3}" dt="2022-02-09T12:26:47.548" v="201" actId="1035"/>
          <ac:cxnSpMkLst>
            <pc:docMk/>
            <pc:sldMk cId="1440440065" sldId="2409"/>
            <ac:cxnSpMk id="122" creationId="{F8F09524-4806-437F-9887-C1A4B6A7840D}"/>
          </ac:cxnSpMkLst>
        </pc:cxnChg>
        <pc:cxnChg chg="add mod">
          <ac:chgData name="Moreno, Javier" userId="c92b3368-0675-48ee-a92e-1d8546d149e0" providerId="ADAL" clId="{76DA0A1D-DE48-4651-91A2-AF02307C7FA3}" dt="2022-02-09T12:26:36.521" v="182" actId="1076"/>
          <ac:cxnSpMkLst>
            <pc:docMk/>
            <pc:sldMk cId="1440440065" sldId="2409"/>
            <ac:cxnSpMk id="123" creationId="{DB3091CB-0CE6-47D7-A403-74ABFB2D1186}"/>
          </ac:cxnSpMkLst>
        </pc:cxnChg>
        <pc:cxnChg chg="add mod">
          <ac:chgData name="Moreno, Javier" userId="c92b3368-0675-48ee-a92e-1d8546d149e0" providerId="ADAL" clId="{76DA0A1D-DE48-4651-91A2-AF02307C7FA3}" dt="2022-02-09T12:26:44.978" v="196" actId="1036"/>
          <ac:cxnSpMkLst>
            <pc:docMk/>
            <pc:sldMk cId="1440440065" sldId="2409"/>
            <ac:cxnSpMk id="127" creationId="{DD636C19-6867-4090-81CD-A08F5100896A}"/>
          </ac:cxnSpMkLst>
        </pc:cxnChg>
      </pc:sldChg>
    </pc:docChg>
  </pc:docChgLst>
  <pc:docChgLst>
    <pc:chgData name="Lluis Gifre" userId="42165682-1736-44d4-b02a-8ac8f817cc5f" providerId="ADAL" clId="{EBBA89C7-AC3D-43C9-AD64-D85174D32D59}"/>
    <pc:docChg chg="custSel addSld modSld">
      <pc:chgData name="Lluis Gifre" userId="42165682-1736-44d4-b02a-8ac8f817cc5f" providerId="ADAL" clId="{EBBA89C7-AC3D-43C9-AD64-D85174D32D59}" dt="2022-02-09T11:25:06.495" v="266" actId="27636"/>
      <pc:docMkLst>
        <pc:docMk/>
      </pc:docMkLst>
      <pc:sldChg chg="modSp mod">
        <pc:chgData name="Lluis Gifre" userId="42165682-1736-44d4-b02a-8ac8f817cc5f" providerId="ADAL" clId="{EBBA89C7-AC3D-43C9-AD64-D85174D32D59}" dt="2022-02-09T11:09:06.949" v="0" actId="6549"/>
        <pc:sldMkLst>
          <pc:docMk/>
          <pc:sldMk cId="3464036878" sldId="2397"/>
        </pc:sldMkLst>
        <pc:graphicFrameChg chg="modGraphic">
          <ac:chgData name="Lluis Gifre" userId="42165682-1736-44d4-b02a-8ac8f817cc5f" providerId="ADAL" clId="{EBBA89C7-AC3D-43C9-AD64-D85174D32D59}" dt="2022-02-09T11:09:06.949" v="0" actId="6549"/>
          <ac:graphicFrameMkLst>
            <pc:docMk/>
            <pc:sldMk cId="3464036878" sldId="2397"/>
            <ac:graphicFrameMk id="370" creationId="{992FFA35-ABB9-4387-BFBF-F73C9D3F999E}"/>
          </ac:graphicFrameMkLst>
        </pc:graphicFrameChg>
      </pc:sldChg>
      <pc:sldChg chg="modSp mod">
        <pc:chgData name="Lluis Gifre" userId="42165682-1736-44d4-b02a-8ac8f817cc5f" providerId="ADAL" clId="{EBBA89C7-AC3D-43C9-AD64-D85174D32D59}" dt="2022-02-09T11:19:08.258" v="182" actId="20577"/>
        <pc:sldMkLst>
          <pc:docMk/>
          <pc:sldMk cId="4206562813" sldId="2426"/>
        </pc:sldMkLst>
        <pc:spChg chg="mod">
          <ac:chgData name="Lluis Gifre" userId="42165682-1736-44d4-b02a-8ac8f817cc5f" providerId="ADAL" clId="{EBBA89C7-AC3D-43C9-AD64-D85174D32D59}" dt="2022-02-09T11:19:08.258" v="182" actId="20577"/>
          <ac:spMkLst>
            <pc:docMk/>
            <pc:sldMk cId="4206562813" sldId="2426"/>
            <ac:spMk id="11" creationId="{092D3E77-F67D-44DD-A195-EEBE7BE92F02}"/>
          </ac:spMkLst>
        </pc:spChg>
      </pc:sldChg>
      <pc:sldChg chg="modSp add mod">
        <pc:chgData name="Lluis Gifre" userId="42165682-1736-44d4-b02a-8ac8f817cc5f" providerId="ADAL" clId="{EBBA89C7-AC3D-43C9-AD64-D85174D32D59}" dt="2022-02-09T11:25:06.495" v="266" actId="27636"/>
        <pc:sldMkLst>
          <pc:docMk/>
          <pc:sldMk cId="3062543741" sldId="2427"/>
        </pc:sldMkLst>
        <pc:spChg chg="mod">
          <ac:chgData name="Lluis Gifre" userId="42165682-1736-44d4-b02a-8ac8f817cc5f" providerId="ADAL" clId="{EBBA89C7-AC3D-43C9-AD64-D85174D32D59}" dt="2022-02-09T11:25:06.495" v="266" actId="27636"/>
          <ac:spMkLst>
            <pc:docMk/>
            <pc:sldMk cId="3062543741" sldId="2427"/>
            <ac:spMk id="11" creationId="{092D3E77-F67D-44DD-A195-EEBE7BE92F02}"/>
          </ac:spMkLst>
        </pc:spChg>
      </pc:sldChg>
    </pc:docChg>
  </pc:docChgLst>
  <pc:docChgLst>
    <pc:chgData name="Lluis Gifre" userId="42165682-1736-44d4-b02a-8ac8f817cc5f" providerId="ADAL" clId="{2B642D31-F7EE-4C60-ABEA-57E4AC211253}"/>
    <pc:docChg chg="custSel modSld">
      <pc:chgData name="Lluis Gifre" userId="42165682-1736-44d4-b02a-8ac8f817cc5f" providerId="ADAL" clId="{2B642D31-F7EE-4C60-ABEA-57E4AC211253}" dt="2022-01-26T11:13:55.308" v="58" actId="1076"/>
      <pc:docMkLst>
        <pc:docMk/>
      </pc:docMkLst>
      <pc:sldChg chg="addSp delSp modSp mod">
        <pc:chgData name="Lluis Gifre" userId="42165682-1736-44d4-b02a-8ac8f817cc5f" providerId="ADAL" clId="{2B642D31-F7EE-4C60-ABEA-57E4AC211253}" dt="2022-01-26T11:13:55.308" v="58" actId="1076"/>
        <pc:sldMkLst>
          <pc:docMk/>
          <pc:sldMk cId="3464036878" sldId="2397"/>
        </pc:sldMkLst>
        <pc:spChg chg="del">
          <ac:chgData name="Lluis Gifre" userId="42165682-1736-44d4-b02a-8ac8f817cc5f" providerId="ADAL" clId="{2B642D31-F7EE-4C60-ABEA-57E4AC211253}" dt="2022-01-26T11:03:28.963" v="0" actId="478"/>
          <ac:spMkLst>
            <pc:docMk/>
            <pc:sldMk cId="3464036878" sldId="2397"/>
            <ac:spMk id="7" creationId="{C1B76007-7893-426F-8FA9-99E324A85742}"/>
          </ac:spMkLst>
        </pc:spChg>
        <pc:spChg chg="del">
          <ac:chgData name="Lluis Gifre" userId="42165682-1736-44d4-b02a-8ac8f817cc5f" providerId="ADAL" clId="{2B642D31-F7EE-4C60-ABEA-57E4AC211253}" dt="2022-01-26T11:03:28.963" v="0" actId="478"/>
          <ac:spMkLst>
            <pc:docMk/>
            <pc:sldMk cId="3464036878" sldId="2397"/>
            <ac:spMk id="183" creationId="{9DB3AC7F-BE89-4176-92BD-9D7DD853DB92}"/>
          </ac:spMkLst>
        </pc:spChg>
        <pc:spChg chg="add mod">
          <ac:chgData name="Lluis Gifre" userId="42165682-1736-44d4-b02a-8ac8f817cc5f" providerId="ADAL" clId="{2B642D31-F7EE-4C60-ABEA-57E4AC211253}" dt="2022-01-26T11:04:08.767" v="13" actId="571"/>
          <ac:spMkLst>
            <pc:docMk/>
            <pc:sldMk cId="3464036878" sldId="2397"/>
            <ac:spMk id="190" creationId="{5C24CB55-9E5D-4ECB-A23D-39C77F74E8F8}"/>
          </ac:spMkLst>
        </pc:spChg>
        <pc:spChg chg="del">
          <ac:chgData name="Lluis Gifre" userId="42165682-1736-44d4-b02a-8ac8f817cc5f" providerId="ADAL" clId="{2B642D31-F7EE-4C60-ABEA-57E4AC211253}" dt="2022-01-26T11:13:26.043" v="54" actId="478"/>
          <ac:spMkLst>
            <pc:docMk/>
            <pc:sldMk cId="3464036878" sldId="2397"/>
            <ac:spMk id="191" creationId="{D9AC54D7-F4CD-4FB3-B357-90C546D60300}"/>
          </ac:spMkLst>
        </pc:spChg>
        <pc:spChg chg="add mod">
          <ac:chgData name="Lluis Gifre" userId="42165682-1736-44d4-b02a-8ac8f817cc5f" providerId="ADAL" clId="{2B642D31-F7EE-4C60-ABEA-57E4AC211253}" dt="2022-01-26T11:06:28.377" v="44" actId="571"/>
          <ac:spMkLst>
            <pc:docMk/>
            <pc:sldMk cId="3464036878" sldId="2397"/>
            <ac:spMk id="192" creationId="{0ECE8981-F84B-41F5-A0C0-404017DAB306}"/>
          </ac:spMkLst>
        </pc:spChg>
        <pc:spChg chg="add del mod">
          <ac:chgData name="Lluis Gifre" userId="42165682-1736-44d4-b02a-8ac8f817cc5f" providerId="ADAL" clId="{2B642D31-F7EE-4C60-ABEA-57E4AC211253}" dt="2022-01-26T11:13:44.051" v="57" actId="478"/>
          <ac:spMkLst>
            <pc:docMk/>
            <pc:sldMk cId="3464036878" sldId="2397"/>
            <ac:spMk id="195" creationId="{E2832523-0DE2-4B9E-9E4E-3FC5EF817B1C}"/>
          </ac:spMkLst>
        </pc:spChg>
        <pc:spChg chg="del">
          <ac:chgData name="Lluis Gifre" userId="42165682-1736-44d4-b02a-8ac8f817cc5f" providerId="ADAL" clId="{2B642D31-F7EE-4C60-ABEA-57E4AC211253}" dt="2022-01-26T11:03:33.667" v="1" actId="478"/>
          <ac:spMkLst>
            <pc:docMk/>
            <pc:sldMk cId="3464036878" sldId="2397"/>
            <ac:spMk id="203" creationId="{6A2F7646-1209-4160-AC66-22C8FCE77340}"/>
          </ac:spMkLst>
        </pc:spChg>
        <pc:spChg chg="add del mod">
          <ac:chgData name="Lluis Gifre" userId="42165682-1736-44d4-b02a-8ac8f817cc5f" providerId="ADAL" clId="{2B642D31-F7EE-4C60-ABEA-57E4AC211253}" dt="2022-01-26T11:13:44.051" v="57" actId="478"/>
          <ac:spMkLst>
            <pc:docMk/>
            <pc:sldMk cId="3464036878" sldId="2397"/>
            <ac:spMk id="210" creationId="{F43EB1CE-649D-42CB-AD1A-7FAF5A618F18}"/>
          </ac:spMkLst>
        </pc:spChg>
        <pc:spChg chg="del">
          <ac:chgData name="Lluis Gifre" userId="42165682-1736-44d4-b02a-8ac8f817cc5f" providerId="ADAL" clId="{2B642D31-F7EE-4C60-ABEA-57E4AC211253}" dt="2022-01-26T11:03:35.572" v="2" actId="478"/>
          <ac:spMkLst>
            <pc:docMk/>
            <pc:sldMk cId="3464036878" sldId="2397"/>
            <ac:spMk id="215" creationId="{3FEB0894-EA2D-47D4-949A-514FE029BD0C}"/>
          </ac:spMkLst>
        </pc:spChg>
        <pc:spChg chg="mod">
          <ac:chgData name="Lluis Gifre" userId="42165682-1736-44d4-b02a-8ac8f817cc5f" providerId="ADAL" clId="{2B642D31-F7EE-4C60-ABEA-57E4AC211253}" dt="2022-01-26T11:12:01.284" v="52" actId="207"/>
          <ac:spMkLst>
            <pc:docMk/>
            <pc:sldMk cId="3464036878" sldId="2397"/>
            <ac:spMk id="219" creationId="{6B969C40-9537-4C37-8342-F09A7768BB06}"/>
          </ac:spMkLst>
        </pc:spChg>
        <pc:spChg chg="mod">
          <ac:chgData name="Lluis Gifre" userId="42165682-1736-44d4-b02a-8ac8f817cc5f" providerId="ADAL" clId="{2B642D31-F7EE-4C60-ABEA-57E4AC211253}" dt="2022-01-26T11:13:55.308" v="58" actId="1076"/>
          <ac:spMkLst>
            <pc:docMk/>
            <pc:sldMk cId="3464036878" sldId="2397"/>
            <ac:spMk id="239" creationId="{D02221BA-EC56-4D04-9C8E-E0F62DF3C816}"/>
          </ac:spMkLst>
        </pc:spChg>
        <pc:spChg chg="mod">
          <ac:chgData name="Lluis Gifre" userId="42165682-1736-44d4-b02a-8ac8f817cc5f" providerId="ADAL" clId="{2B642D31-F7EE-4C60-ABEA-57E4AC211253}" dt="2022-01-26T11:13:01.677" v="53" actId="207"/>
          <ac:spMkLst>
            <pc:docMk/>
            <pc:sldMk cId="3464036878" sldId="2397"/>
            <ac:spMk id="367" creationId="{001A7488-65A8-408B-8444-BA853456340C}"/>
          </ac:spMkLst>
        </pc:spChg>
        <pc:spChg chg="del">
          <ac:chgData name="Lluis Gifre" userId="42165682-1736-44d4-b02a-8ac8f817cc5f" providerId="ADAL" clId="{2B642D31-F7EE-4C60-ABEA-57E4AC211253}" dt="2022-01-26T11:03:50.125" v="5" actId="478"/>
          <ac:spMkLst>
            <pc:docMk/>
            <pc:sldMk cId="3464036878" sldId="2397"/>
            <ac:spMk id="373" creationId="{B8CFB170-1C01-4B57-886F-082D6C2305FB}"/>
          </ac:spMkLst>
        </pc:spChg>
        <pc:graphicFrameChg chg="modGraphic">
          <ac:chgData name="Lluis Gifre" userId="42165682-1736-44d4-b02a-8ac8f817cc5f" providerId="ADAL" clId="{2B642D31-F7EE-4C60-ABEA-57E4AC211253}" dt="2022-01-26T11:11:18.179" v="51" actId="13926"/>
          <ac:graphicFrameMkLst>
            <pc:docMk/>
            <pc:sldMk cId="3464036878" sldId="2397"/>
            <ac:graphicFrameMk id="370" creationId="{992FFA35-ABB9-4387-BFBF-F73C9D3F999E}"/>
          </ac:graphicFrameMkLst>
        </pc:graphicFrameChg>
      </pc:sldChg>
    </pc:docChg>
  </pc:docChgLst>
  <pc:docChgLst>
    <pc:chgData name="Lluis Gifre" userId="42165682-1736-44d4-b02a-8ac8f817cc5f" providerId="ADAL" clId="{649C0C0D-6F28-4B41-8AD9-6A530F8A86BE}"/>
    <pc:docChg chg="custSel addSld delSld modSld">
      <pc:chgData name="Lluis Gifre" userId="42165682-1736-44d4-b02a-8ac8f817cc5f" providerId="ADAL" clId="{649C0C0D-6F28-4B41-8AD9-6A530F8A86BE}" dt="2022-02-23T11:18:49.750" v="22" actId="20577"/>
      <pc:docMkLst>
        <pc:docMk/>
      </pc:docMkLst>
      <pc:sldChg chg="modSp mod">
        <pc:chgData name="Lluis Gifre" userId="42165682-1736-44d4-b02a-8ac8f817cc5f" providerId="ADAL" clId="{649C0C0D-6F28-4B41-8AD9-6A530F8A86BE}" dt="2022-02-23T10:54:51.151" v="4" actId="20577"/>
        <pc:sldMkLst>
          <pc:docMk/>
          <pc:sldMk cId="2067639612" sldId="257"/>
        </pc:sldMkLst>
        <pc:spChg chg="mod">
          <ac:chgData name="Lluis Gifre" userId="42165682-1736-44d4-b02a-8ac8f817cc5f" providerId="ADAL" clId="{649C0C0D-6F28-4B41-8AD9-6A530F8A86BE}" dt="2022-02-23T10:54:51.151" v="4" actId="20577"/>
          <ac:spMkLst>
            <pc:docMk/>
            <pc:sldMk cId="2067639612" sldId="257"/>
            <ac:spMk id="5" creationId="{EA9B3FC5-5246-4D43-9DA2-178802A9EC8E}"/>
          </ac:spMkLst>
        </pc:spChg>
      </pc:sldChg>
      <pc:sldChg chg="del">
        <pc:chgData name="Lluis Gifre" userId="42165682-1736-44d4-b02a-8ac8f817cc5f" providerId="ADAL" clId="{649C0C0D-6F28-4B41-8AD9-6A530F8A86BE}" dt="2022-02-23T10:55:04.616" v="6" actId="47"/>
        <pc:sldMkLst>
          <pc:docMk/>
          <pc:sldMk cId="3464036878" sldId="2397"/>
        </pc:sldMkLst>
      </pc:sldChg>
      <pc:sldChg chg="modSp mod">
        <pc:chgData name="Lluis Gifre" userId="42165682-1736-44d4-b02a-8ac8f817cc5f" providerId="ADAL" clId="{649C0C0D-6F28-4B41-8AD9-6A530F8A86BE}" dt="2022-02-23T11:08:27.043" v="8" actId="27636"/>
        <pc:sldMkLst>
          <pc:docMk/>
          <pc:sldMk cId="1156449594" sldId="2424"/>
        </pc:sldMkLst>
        <pc:spChg chg="mod">
          <ac:chgData name="Lluis Gifre" userId="42165682-1736-44d4-b02a-8ac8f817cc5f" providerId="ADAL" clId="{649C0C0D-6F28-4B41-8AD9-6A530F8A86BE}" dt="2022-02-23T11:08:27.043" v="8" actId="27636"/>
          <ac:spMkLst>
            <pc:docMk/>
            <pc:sldMk cId="1156449594" sldId="2424"/>
            <ac:spMk id="11" creationId="{092D3E77-F67D-44DD-A195-EEBE7BE92F02}"/>
          </ac:spMkLst>
        </pc:spChg>
      </pc:sldChg>
      <pc:sldChg chg="modSp mod">
        <pc:chgData name="Lluis Gifre" userId="42165682-1736-44d4-b02a-8ac8f817cc5f" providerId="ADAL" clId="{649C0C0D-6F28-4B41-8AD9-6A530F8A86BE}" dt="2022-02-23T11:08:46.381" v="10" actId="13926"/>
        <pc:sldMkLst>
          <pc:docMk/>
          <pc:sldMk cId="4206562813" sldId="2426"/>
        </pc:sldMkLst>
        <pc:spChg chg="mod">
          <ac:chgData name="Lluis Gifre" userId="42165682-1736-44d4-b02a-8ac8f817cc5f" providerId="ADAL" clId="{649C0C0D-6F28-4B41-8AD9-6A530F8A86BE}" dt="2022-02-23T11:08:46.381" v="10" actId="13926"/>
          <ac:spMkLst>
            <pc:docMk/>
            <pc:sldMk cId="4206562813" sldId="2426"/>
            <ac:spMk id="11" creationId="{092D3E77-F67D-44DD-A195-EEBE7BE92F02}"/>
          </ac:spMkLst>
        </pc:spChg>
      </pc:sldChg>
      <pc:sldChg chg="modSp mod">
        <pc:chgData name="Lluis Gifre" userId="42165682-1736-44d4-b02a-8ac8f817cc5f" providerId="ADAL" clId="{649C0C0D-6F28-4B41-8AD9-6A530F8A86BE}" dt="2022-02-23T11:08:33.544" v="9" actId="6549"/>
        <pc:sldMkLst>
          <pc:docMk/>
          <pc:sldMk cId="3062543741" sldId="2427"/>
        </pc:sldMkLst>
        <pc:spChg chg="mod">
          <ac:chgData name="Lluis Gifre" userId="42165682-1736-44d4-b02a-8ac8f817cc5f" providerId="ADAL" clId="{649C0C0D-6F28-4B41-8AD9-6A530F8A86BE}" dt="2022-02-23T11:08:33.544" v="9" actId="6549"/>
          <ac:spMkLst>
            <pc:docMk/>
            <pc:sldMk cId="3062543741" sldId="2427"/>
            <ac:spMk id="11" creationId="{092D3E77-F67D-44DD-A195-EEBE7BE92F02}"/>
          </ac:spMkLst>
        </pc:spChg>
      </pc:sldChg>
      <pc:sldChg chg="delSp modSp add mod">
        <pc:chgData name="Lluis Gifre" userId="42165682-1736-44d4-b02a-8ac8f817cc5f" providerId="ADAL" clId="{649C0C0D-6F28-4B41-8AD9-6A530F8A86BE}" dt="2022-02-23T11:18:49.750" v="22" actId="20577"/>
        <pc:sldMkLst>
          <pc:docMk/>
          <pc:sldMk cId="31119878" sldId="2428"/>
        </pc:sldMkLst>
        <pc:spChg chg="mod">
          <ac:chgData name="Lluis Gifre" userId="42165682-1736-44d4-b02a-8ac8f817cc5f" providerId="ADAL" clId="{649C0C0D-6F28-4B41-8AD9-6A530F8A86BE}" dt="2022-02-23T11:12:21.735" v="14" actId="1076"/>
          <ac:spMkLst>
            <pc:docMk/>
            <pc:sldMk cId="31119878" sldId="2428"/>
            <ac:spMk id="191" creationId="{374E06DC-7E26-481C-BB36-BD4CAE82F6F6}"/>
          </ac:spMkLst>
        </pc:spChg>
        <pc:spChg chg="mod">
          <ac:chgData name="Lluis Gifre" userId="42165682-1736-44d4-b02a-8ac8f817cc5f" providerId="ADAL" clId="{649C0C0D-6F28-4B41-8AD9-6A530F8A86BE}" dt="2022-02-23T11:12:21.735" v="14" actId="1076"/>
          <ac:spMkLst>
            <pc:docMk/>
            <pc:sldMk cId="31119878" sldId="2428"/>
            <ac:spMk id="192" creationId="{C693F3C2-D8ED-4BF8-86BD-FB0B30FCBC57}"/>
          </ac:spMkLst>
        </pc:spChg>
        <pc:spChg chg="del">
          <ac:chgData name="Lluis Gifre" userId="42165682-1736-44d4-b02a-8ac8f817cc5f" providerId="ADAL" clId="{649C0C0D-6F28-4B41-8AD9-6A530F8A86BE}" dt="2022-02-23T11:12:09.379" v="12" actId="478"/>
          <ac:spMkLst>
            <pc:docMk/>
            <pc:sldMk cId="31119878" sldId="2428"/>
            <ac:spMk id="240" creationId="{3DAC1EBD-6BE7-471D-B11E-E2C7A5370EFD}"/>
          </ac:spMkLst>
        </pc:spChg>
        <pc:graphicFrameChg chg="modGraphic">
          <ac:chgData name="Lluis Gifre" userId="42165682-1736-44d4-b02a-8ac8f817cc5f" providerId="ADAL" clId="{649C0C0D-6F28-4B41-8AD9-6A530F8A86BE}" dt="2022-02-23T11:18:49.750" v="22" actId="20577"/>
          <ac:graphicFrameMkLst>
            <pc:docMk/>
            <pc:sldMk cId="31119878" sldId="2428"/>
            <ac:graphicFrameMk id="370" creationId="{992FFA35-ABB9-4387-BFBF-F73C9D3F999E}"/>
          </ac:graphicFrameMkLst>
        </pc:graphicFrameChg>
      </pc:sldChg>
    </pc:docChg>
  </pc:docChgLst>
  <pc:docChgLst>
    <pc:chgData name="Ricard Vilalta" userId="1faf37b2-b797-4452-8b70-ac8d99ee1f53" providerId="ADAL" clId="{FECAFBEE-5299-490C-A9BD-610C260AF43A}"/>
    <pc:docChg chg="undo custSel addSld delSld modSld sldOrd">
      <pc:chgData name="Ricard Vilalta" userId="1faf37b2-b797-4452-8b70-ac8d99ee1f53" providerId="ADAL" clId="{FECAFBEE-5299-490C-A9BD-610C260AF43A}" dt="2022-11-03T06:48:38.610" v="2826" actId="47"/>
      <pc:docMkLst>
        <pc:docMk/>
      </pc:docMkLst>
      <pc:sldChg chg="modSp mod">
        <pc:chgData name="Ricard Vilalta" userId="1faf37b2-b797-4452-8b70-ac8d99ee1f53" providerId="ADAL" clId="{FECAFBEE-5299-490C-A9BD-610C260AF43A}" dt="2022-10-26T10:43:23.794" v="2632" actId="113"/>
        <pc:sldMkLst>
          <pc:docMk/>
          <pc:sldMk cId="2067639612" sldId="257"/>
        </pc:sldMkLst>
        <pc:spChg chg="mod">
          <ac:chgData name="Ricard Vilalta" userId="1faf37b2-b797-4452-8b70-ac8d99ee1f53" providerId="ADAL" clId="{FECAFBEE-5299-490C-A9BD-610C260AF43A}" dt="2022-10-26T10:43:23.794" v="2632" actId="113"/>
          <ac:spMkLst>
            <pc:docMk/>
            <pc:sldMk cId="2067639612" sldId="257"/>
            <ac:spMk id="2" creationId="{B1012626-A6AB-4798-9634-18D3ECFE9E98}"/>
          </ac:spMkLst>
        </pc:spChg>
      </pc:sldChg>
      <pc:sldChg chg="del">
        <pc:chgData name="Ricard Vilalta" userId="1faf37b2-b797-4452-8b70-ac8d99ee1f53" providerId="ADAL" clId="{FECAFBEE-5299-490C-A9BD-610C260AF43A}" dt="2022-10-14T08:14:24" v="15" actId="47"/>
        <pc:sldMkLst>
          <pc:docMk/>
          <pc:sldMk cId="3480980739" sldId="270"/>
        </pc:sldMkLst>
      </pc:sldChg>
      <pc:sldChg chg="addSp modSp add del mod ord">
        <pc:chgData name="Ricard Vilalta" userId="1faf37b2-b797-4452-8b70-ac8d99ee1f53" providerId="ADAL" clId="{FECAFBEE-5299-490C-A9BD-610C260AF43A}" dt="2022-10-25T13:01:58.757" v="2621" actId="47"/>
        <pc:sldMkLst>
          <pc:docMk/>
          <pc:sldMk cId="3076112058" sldId="2398"/>
        </pc:sldMkLst>
        <pc:spChg chg="add mod">
          <ac:chgData name="Ricard Vilalta" userId="1faf37b2-b797-4452-8b70-ac8d99ee1f53" providerId="ADAL" clId="{FECAFBEE-5299-490C-A9BD-610C260AF43A}" dt="2022-10-14T10:11:41.377" v="557" actId="1076"/>
          <ac:spMkLst>
            <pc:docMk/>
            <pc:sldMk cId="3076112058" sldId="2398"/>
            <ac:spMk id="7" creationId="{B40636B6-B861-19B0-65FE-6030E85DB90C}"/>
          </ac:spMkLst>
        </pc:spChg>
      </pc:sldChg>
      <pc:sldChg chg="delSp modSp mod ord">
        <pc:chgData name="Ricard Vilalta" userId="1faf37b2-b797-4452-8b70-ac8d99ee1f53" providerId="ADAL" clId="{FECAFBEE-5299-490C-A9BD-610C260AF43A}" dt="2022-10-14T09:23:57.599" v="487" actId="478"/>
        <pc:sldMkLst>
          <pc:docMk/>
          <pc:sldMk cId="2132522387" sldId="2399"/>
        </pc:sldMkLst>
        <pc:spChg chg="mod">
          <ac:chgData name="Ricard Vilalta" userId="1faf37b2-b797-4452-8b70-ac8d99ee1f53" providerId="ADAL" clId="{FECAFBEE-5299-490C-A9BD-610C260AF43A}" dt="2022-10-14T08:20:02.348" v="30" actId="20577"/>
          <ac:spMkLst>
            <pc:docMk/>
            <pc:sldMk cId="2132522387" sldId="2399"/>
            <ac:spMk id="3" creationId="{F3244BDB-7ABF-4044-8E65-74A329402E97}"/>
          </ac:spMkLst>
        </pc:spChg>
        <pc:spChg chg="del">
          <ac:chgData name="Ricard Vilalta" userId="1faf37b2-b797-4452-8b70-ac8d99ee1f53" providerId="ADAL" clId="{FECAFBEE-5299-490C-A9BD-610C260AF43A}" dt="2022-10-14T09:23:57.599" v="487" actId="478"/>
          <ac:spMkLst>
            <pc:docMk/>
            <pc:sldMk cId="2132522387" sldId="2399"/>
            <ac:spMk id="6" creationId="{BE053144-8D36-4A3E-86FE-685981FBEAAC}"/>
          </ac:spMkLst>
        </pc:spChg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808740241" sldId="2400"/>
        </pc:sldMkLst>
      </pc:sldChg>
      <pc:sldChg chg="delSp modSp new mod">
        <pc:chgData name="Ricard Vilalta" userId="1faf37b2-b797-4452-8b70-ac8d99ee1f53" providerId="ADAL" clId="{FECAFBEE-5299-490C-A9BD-610C260AF43A}" dt="2022-10-25T13:03:45.571" v="2630" actId="20577"/>
        <pc:sldMkLst>
          <pc:docMk/>
          <pc:sldMk cId="1836601287" sldId="2400"/>
        </pc:sldMkLst>
        <pc:spChg chg="mod">
          <ac:chgData name="Ricard Vilalta" userId="1faf37b2-b797-4452-8b70-ac8d99ee1f53" providerId="ADAL" clId="{FECAFBEE-5299-490C-A9BD-610C260AF43A}" dt="2022-10-14T08:20:23.781" v="52" actId="20577"/>
          <ac:spMkLst>
            <pc:docMk/>
            <pc:sldMk cId="1836601287" sldId="2400"/>
            <ac:spMk id="2" creationId="{61F36BB1-6E1A-9042-5875-F2BD1F8570ED}"/>
          </ac:spMkLst>
        </pc:spChg>
        <pc:spChg chg="mod">
          <ac:chgData name="Ricard Vilalta" userId="1faf37b2-b797-4452-8b70-ac8d99ee1f53" providerId="ADAL" clId="{FECAFBEE-5299-490C-A9BD-610C260AF43A}" dt="2022-10-25T13:03:45.571" v="2630" actId="20577"/>
          <ac:spMkLst>
            <pc:docMk/>
            <pc:sldMk cId="1836601287" sldId="2400"/>
            <ac:spMk id="3" creationId="{4C86C374-E656-57B7-2F63-593E659F3CCB}"/>
          </ac:spMkLst>
        </pc:spChg>
        <pc:spChg chg="del">
          <ac:chgData name="Ricard Vilalta" userId="1faf37b2-b797-4452-8b70-ac8d99ee1f53" providerId="ADAL" clId="{FECAFBEE-5299-490C-A9BD-610C260AF43A}" dt="2022-10-14T09:23:59.775" v="488" actId="478"/>
          <ac:spMkLst>
            <pc:docMk/>
            <pc:sldMk cId="1836601287" sldId="2400"/>
            <ac:spMk id="6" creationId="{152B72BF-A759-E032-1A6F-C50531C1241C}"/>
          </ac:spMkLst>
        </pc:spChg>
      </pc:sldChg>
      <pc:sldChg chg="addSp delSp modSp new mod ord chgLayout">
        <pc:chgData name="Ricard Vilalta" userId="1faf37b2-b797-4452-8b70-ac8d99ee1f53" providerId="ADAL" clId="{FECAFBEE-5299-490C-A9BD-610C260AF43A}" dt="2022-10-26T10:58:11.165" v="2657" actId="1076"/>
        <pc:sldMkLst>
          <pc:docMk/>
          <pc:sldMk cId="2883940181" sldId="2401"/>
        </pc:sldMkLst>
        <pc:spChg chg="del mod">
          <ac:chgData name="Ricard Vilalta" userId="1faf37b2-b797-4452-8b70-ac8d99ee1f53" providerId="ADAL" clId="{FECAFBEE-5299-490C-A9BD-610C260AF43A}" dt="2022-10-14T09:13:34.702" v="339"/>
          <ac:spMkLst>
            <pc:docMk/>
            <pc:sldMk cId="2883940181" sldId="2401"/>
            <ac:spMk id="2" creationId="{DEC92BD9-04F5-F72E-6B93-166A2973522B}"/>
          </ac:spMkLst>
        </pc:spChg>
        <pc:spChg chg="del">
          <ac:chgData name="Ricard Vilalta" userId="1faf37b2-b797-4452-8b70-ac8d99ee1f53" providerId="ADAL" clId="{FECAFBEE-5299-490C-A9BD-610C260AF43A}" dt="2022-10-14T08:33:57.399" v="168" actId="478"/>
          <ac:spMkLst>
            <pc:docMk/>
            <pc:sldMk cId="2883940181" sldId="2401"/>
            <ac:spMk id="3" creationId="{AE9CD7F4-B6EC-BC34-0D27-57FE4146CDBF}"/>
          </ac:spMkLst>
        </pc:spChg>
        <pc:spChg chg="mod ord">
          <ac:chgData name="Ricard Vilalta" userId="1faf37b2-b797-4452-8b70-ac8d99ee1f53" providerId="ADAL" clId="{FECAFBEE-5299-490C-A9BD-610C260AF43A}" dt="2022-10-14T09:23:38.003" v="480" actId="700"/>
          <ac:spMkLst>
            <pc:docMk/>
            <pc:sldMk cId="2883940181" sldId="2401"/>
            <ac:spMk id="4" creationId="{26DAA959-5D9C-726E-A577-A586C90CA71C}"/>
          </ac:spMkLst>
        </pc:spChg>
        <pc:spChg chg="mod ord">
          <ac:chgData name="Ricard Vilalta" userId="1faf37b2-b797-4452-8b70-ac8d99ee1f53" providerId="ADAL" clId="{FECAFBEE-5299-490C-A9BD-610C260AF43A}" dt="2022-10-14T09:23:38.003" v="480" actId="700"/>
          <ac:spMkLst>
            <pc:docMk/>
            <pc:sldMk cId="2883940181" sldId="2401"/>
            <ac:spMk id="5" creationId="{AAF0A47D-16E0-BCB1-809F-48EEB02E1B8C}"/>
          </ac:spMkLst>
        </pc:spChg>
        <pc:spChg chg="del mod ord">
          <ac:chgData name="Ricard Vilalta" userId="1faf37b2-b797-4452-8b70-ac8d99ee1f53" providerId="ADAL" clId="{FECAFBEE-5299-490C-A9BD-610C260AF43A}" dt="2022-10-14T09:23:53.702" v="486" actId="478"/>
          <ac:spMkLst>
            <pc:docMk/>
            <pc:sldMk cId="2883940181" sldId="2401"/>
            <ac:spMk id="6" creationId="{20F6246B-6436-6FEB-16C7-C84CA945983A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9" creationId="{22FFBEA4-9622-737D-B5C1-261F2410A0A5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0" creationId="{9E2EFE0D-D006-0BB7-21D0-A3077C13C623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1" creationId="{38AB50F4-6457-2DC2-47CC-ABAC95BDD312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2" creationId="{FBD0B6C8-857A-F9A6-C28C-A332A94C8DD0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7" creationId="{D71C3652-02A0-A33A-C4A8-1013DFAE2BBA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8" creationId="{270CF516-2332-38B7-621B-0485B8D67A9A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23" creationId="{A966E650-88A1-E408-1B28-6FE307E38898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24" creationId="{2442E0B0-7893-0315-A0B1-6E6A369C7325}"/>
          </ac:spMkLst>
        </pc:spChg>
        <pc:spChg chg="add mod">
          <ac:chgData name="Ricard Vilalta" userId="1faf37b2-b797-4452-8b70-ac8d99ee1f53" providerId="ADAL" clId="{FECAFBEE-5299-490C-A9BD-610C260AF43A}" dt="2022-10-25T11:55:54.262" v="1867" actId="14100"/>
          <ac:spMkLst>
            <pc:docMk/>
            <pc:sldMk cId="2883940181" sldId="2401"/>
            <ac:spMk id="25" creationId="{B05FD4D2-36CE-4AA6-84AD-3F5BF0AEB49A}"/>
          </ac:spMkLst>
        </pc:spChg>
        <pc:spChg chg="add del mod">
          <ac:chgData name="Ricard Vilalta" userId="1faf37b2-b797-4452-8b70-ac8d99ee1f53" providerId="ADAL" clId="{FECAFBEE-5299-490C-A9BD-610C260AF43A}" dt="2022-10-25T11:55:11.186" v="1856" actId="478"/>
          <ac:spMkLst>
            <pc:docMk/>
            <pc:sldMk cId="2883940181" sldId="2401"/>
            <ac:spMk id="26" creationId="{F3EBDAC1-FCF5-AC93-CB25-5F9F7B88989A}"/>
          </ac:spMkLst>
        </pc:spChg>
        <pc:spChg chg="add mod">
          <ac:chgData name="Ricard Vilalta" userId="1faf37b2-b797-4452-8b70-ac8d99ee1f53" providerId="ADAL" clId="{FECAFBEE-5299-490C-A9BD-610C260AF43A}" dt="2022-10-25T11:56:08.932" v="1889" actId="1035"/>
          <ac:spMkLst>
            <pc:docMk/>
            <pc:sldMk cId="2883940181" sldId="2401"/>
            <ac:spMk id="27" creationId="{E76E4283-36BD-076D-55F1-0ACB122E56FE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28" creationId="{09AB1173-6A1E-CF66-665C-44BE911993DB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29" creationId="{97DDD8FD-6014-E531-F55B-C23337B4C311}"/>
          </ac:spMkLst>
        </pc:spChg>
        <pc:spChg chg="add del mod">
          <ac:chgData name="Ricard Vilalta" userId="1faf37b2-b797-4452-8b70-ac8d99ee1f53" providerId="ADAL" clId="{FECAFBEE-5299-490C-A9BD-610C260AF43A}" dt="2022-10-25T11:55:29.394" v="1862" actId="478"/>
          <ac:spMkLst>
            <pc:docMk/>
            <pc:sldMk cId="2883940181" sldId="2401"/>
            <ac:spMk id="30" creationId="{D29309DD-F4A4-E75A-4F22-B21591E3E2BD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31" creationId="{FF449A24-0808-9F5E-CB8B-CF5DB60C924C}"/>
          </ac:spMkLst>
        </pc:spChg>
        <pc:spChg chg="add mod">
          <ac:chgData name="Ricard Vilalta" userId="1faf37b2-b797-4452-8b70-ac8d99ee1f53" providerId="ADAL" clId="{FECAFBEE-5299-490C-A9BD-610C260AF43A}" dt="2022-10-25T05:19:59.668" v="1187" actId="1035"/>
          <ac:spMkLst>
            <pc:docMk/>
            <pc:sldMk cId="2883940181" sldId="2401"/>
            <ac:spMk id="44" creationId="{0701E084-7DA9-7F99-FC67-922E4B18740B}"/>
          </ac:spMkLst>
        </pc:spChg>
        <pc:spChg chg="add del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45" creationId="{07B8286E-3F69-11B5-CC21-F61C54E318A2}"/>
          </ac:spMkLst>
        </pc:spChg>
        <pc:spChg chg="add del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46" creationId="{3459DF86-6EBF-1447-D4BB-A040DE636E2E}"/>
          </ac:spMkLst>
        </pc:spChg>
        <pc:spChg chg="add del mod">
          <ac:chgData name="Ricard Vilalta" userId="1faf37b2-b797-4452-8b70-ac8d99ee1f53" providerId="ADAL" clId="{FECAFBEE-5299-490C-A9BD-610C260AF43A}" dt="2022-10-14T08:35:56.237" v="171" actId="478"/>
          <ac:spMkLst>
            <pc:docMk/>
            <pc:sldMk cId="2883940181" sldId="2401"/>
            <ac:spMk id="52" creationId="{187E221D-ABD6-9C16-B719-B705E5EA4D04}"/>
          </ac:spMkLst>
        </pc:spChg>
        <pc:spChg chg="add del mod">
          <ac:chgData name="Ricard Vilalta" userId="1faf37b2-b797-4452-8b70-ac8d99ee1f53" providerId="ADAL" clId="{FECAFBEE-5299-490C-A9BD-610C260AF43A}" dt="2022-10-14T09:23:51.586" v="485" actId="478"/>
          <ac:spMkLst>
            <pc:docMk/>
            <pc:sldMk cId="2883940181" sldId="2401"/>
            <ac:spMk id="53" creationId="{9D670ECA-21B2-C43E-6845-CE20CF2B5257}"/>
          </ac:spMkLst>
        </pc:spChg>
        <pc:spChg chg="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55" creationId="{9757AC50-330A-CD1C-B539-6045EB690697}"/>
          </ac:spMkLst>
        </pc:spChg>
        <pc:spChg chg="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58" creationId="{ED4DABA3-F9CD-3BCB-257C-63725E9E803D}"/>
          </ac:spMkLst>
        </pc:spChg>
        <pc:spChg chg="mod">
          <ac:chgData name="Ricard Vilalta" userId="1faf37b2-b797-4452-8b70-ac8d99ee1f53" providerId="ADAL" clId="{FECAFBEE-5299-490C-A9BD-610C260AF43A}" dt="2022-10-25T05:17:51.475" v="1131" actId="1035"/>
          <ac:spMkLst>
            <pc:docMk/>
            <pc:sldMk cId="2883940181" sldId="2401"/>
            <ac:spMk id="61" creationId="{A6AFAE9D-A41B-9AD7-1987-5544D0807877}"/>
          </ac:spMkLst>
        </pc:spChg>
        <pc:spChg chg="mod">
          <ac:chgData name="Ricard Vilalta" userId="1faf37b2-b797-4452-8b70-ac8d99ee1f53" providerId="ADAL" clId="{FECAFBEE-5299-490C-A9BD-610C260AF43A}" dt="2022-10-25T11:57:10.717" v="1932" actId="1076"/>
          <ac:spMkLst>
            <pc:docMk/>
            <pc:sldMk cId="2883940181" sldId="2401"/>
            <ac:spMk id="67" creationId="{D852A5EF-0C8E-B8A6-46B4-19295EE4D568}"/>
          </ac:spMkLst>
        </pc:spChg>
        <pc:spChg chg="add mod">
          <ac:chgData name="Ricard Vilalta" userId="1faf37b2-b797-4452-8b70-ac8d99ee1f53" providerId="ADAL" clId="{FECAFBEE-5299-490C-A9BD-610C260AF43A}" dt="2022-10-25T06:08:52.918" v="1266" actId="1035"/>
          <ac:spMkLst>
            <pc:docMk/>
            <pc:sldMk cId="2883940181" sldId="2401"/>
            <ac:spMk id="70" creationId="{BBEEA2E4-8CEC-CC79-FDC9-D4B1BDD7797E}"/>
          </ac:spMkLst>
        </pc:spChg>
        <pc:spChg chg="add mod">
          <ac:chgData name="Ricard Vilalta" userId="1faf37b2-b797-4452-8b70-ac8d99ee1f53" providerId="ADAL" clId="{FECAFBEE-5299-490C-A9BD-610C260AF43A}" dt="2022-10-26T10:56:56.433" v="2651" actId="20577"/>
          <ac:spMkLst>
            <pc:docMk/>
            <pc:sldMk cId="2883940181" sldId="2401"/>
            <ac:spMk id="71" creationId="{825D475F-8953-1885-8495-0FD5E63FC230}"/>
          </ac:spMkLst>
        </pc:spChg>
        <pc:spChg chg="add mod">
          <ac:chgData name="Ricard Vilalta" userId="1faf37b2-b797-4452-8b70-ac8d99ee1f53" providerId="ADAL" clId="{FECAFBEE-5299-490C-A9BD-610C260AF43A}" dt="2022-10-26T10:58:11.165" v="2657" actId="1076"/>
          <ac:spMkLst>
            <pc:docMk/>
            <pc:sldMk cId="2883940181" sldId="2401"/>
            <ac:spMk id="72" creationId="{52D84AD9-1706-B380-D354-178C0D4D80EF}"/>
          </ac:spMkLst>
        </pc:spChg>
        <pc:spChg chg="add del mod">
          <ac:chgData name="Ricard Vilalta" userId="1faf37b2-b797-4452-8b70-ac8d99ee1f53" providerId="ADAL" clId="{FECAFBEE-5299-490C-A9BD-610C260AF43A}" dt="2022-10-25T05:18:11.218" v="1150" actId="478"/>
          <ac:spMkLst>
            <pc:docMk/>
            <pc:sldMk cId="2883940181" sldId="2401"/>
            <ac:spMk id="82" creationId="{256C0DA3-2F08-9E79-9388-07D9062526AC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84" creationId="{92E768B0-28B7-B41E-EA6D-858D896D02CC}"/>
          </ac:spMkLst>
        </pc:spChg>
        <pc:spChg chg="add mod">
          <ac:chgData name="Ricard Vilalta" userId="1faf37b2-b797-4452-8b70-ac8d99ee1f53" providerId="ADAL" clId="{FECAFBEE-5299-490C-A9BD-610C260AF43A}" dt="2022-10-25T11:55:56.047" v="1868" actId="14100"/>
          <ac:spMkLst>
            <pc:docMk/>
            <pc:sldMk cId="2883940181" sldId="2401"/>
            <ac:spMk id="85" creationId="{4A61F7B7-5578-A0F2-5D5C-0AC95757F8E0}"/>
          </ac:spMkLst>
        </pc:spChg>
        <pc:spChg chg="add del mod ord">
          <ac:chgData name="Ricard Vilalta" userId="1faf37b2-b797-4452-8b70-ac8d99ee1f53" providerId="ADAL" clId="{FECAFBEE-5299-490C-A9BD-610C260AF43A}" dt="2022-10-25T12:03:59.349" v="1976" actId="478"/>
          <ac:spMkLst>
            <pc:docMk/>
            <pc:sldMk cId="2883940181" sldId="2401"/>
            <ac:spMk id="88" creationId="{4084090F-ABE2-9A0D-C577-27E6B3A53424}"/>
          </ac:spMkLst>
        </pc:spChg>
        <pc:spChg chg="add mod">
          <ac:chgData name="Ricard Vilalta" userId="1faf37b2-b797-4452-8b70-ac8d99ee1f53" providerId="ADAL" clId="{FECAFBEE-5299-490C-A9BD-610C260AF43A}" dt="2022-10-25T11:55:59.959" v="1878" actId="14100"/>
          <ac:spMkLst>
            <pc:docMk/>
            <pc:sldMk cId="2883940181" sldId="2401"/>
            <ac:spMk id="89" creationId="{DA23D75A-E8C4-F094-EF78-EDF8BDC0D334}"/>
          </ac:spMkLst>
        </pc:spChg>
        <pc:spChg chg="add mod">
          <ac:chgData name="Ricard Vilalta" userId="1faf37b2-b797-4452-8b70-ac8d99ee1f53" providerId="ADAL" clId="{FECAFBEE-5299-490C-A9BD-610C260AF43A}" dt="2022-10-26T10:54:04.901" v="2638" actId="1076"/>
          <ac:spMkLst>
            <pc:docMk/>
            <pc:sldMk cId="2883940181" sldId="2401"/>
            <ac:spMk id="90" creationId="{782D5859-AF58-9861-F715-D26FE79DE502}"/>
          </ac:spMkLst>
        </pc:spChg>
        <pc:spChg chg="add mod">
          <ac:chgData name="Ricard Vilalta" userId="1faf37b2-b797-4452-8b70-ac8d99ee1f53" providerId="ADAL" clId="{FECAFBEE-5299-490C-A9BD-610C260AF43A}" dt="2022-10-26T10:55:51.819" v="2641" actId="1076"/>
          <ac:spMkLst>
            <pc:docMk/>
            <pc:sldMk cId="2883940181" sldId="2401"/>
            <ac:spMk id="91" creationId="{658D4167-172E-9A92-AD2B-6D10E7FC3DB2}"/>
          </ac:spMkLst>
        </pc:spChg>
        <pc:spChg chg="add del mod">
          <ac:chgData name="Ricard Vilalta" userId="1faf37b2-b797-4452-8b70-ac8d99ee1f53" providerId="ADAL" clId="{FECAFBEE-5299-490C-A9BD-610C260AF43A}" dt="2022-10-14T09:17:04.764" v="372" actId="478"/>
          <ac:spMkLst>
            <pc:docMk/>
            <pc:sldMk cId="2883940181" sldId="2401"/>
            <ac:spMk id="96" creationId="{AC17E635-932E-13BF-B385-680F9F81B8E9}"/>
          </ac:spMkLst>
        </pc:spChg>
        <pc:spChg chg="add del mod">
          <ac:chgData name="Ricard Vilalta" userId="1faf37b2-b797-4452-8b70-ac8d99ee1f53" providerId="ADAL" clId="{FECAFBEE-5299-490C-A9BD-610C260AF43A}" dt="2022-10-14T09:17:03.748" v="371" actId="478"/>
          <ac:spMkLst>
            <pc:docMk/>
            <pc:sldMk cId="2883940181" sldId="2401"/>
            <ac:spMk id="97" creationId="{A4699491-758E-8658-B7A0-142D152299B6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98" creationId="{278976AC-AFCA-86CA-8555-3DB0D2CE7296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99" creationId="{0EBBB212-7C67-11D7-0D0B-AF568682F42B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00" creationId="{B61D8DA8-6C53-A05D-ED6D-0C661D9317A0}"/>
          </ac:spMkLst>
        </pc:spChg>
        <pc:spChg chg="mod">
          <ac:chgData name="Ricard Vilalta" userId="1faf37b2-b797-4452-8b70-ac8d99ee1f53" providerId="ADAL" clId="{FECAFBEE-5299-490C-A9BD-610C260AF43A}" dt="2022-10-25T11:45:50.597" v="1771" actId="1076"/>
          <ac:spMkLst>
            <pc:docMk/>
            <pc:sldMk cId="2883940181" sldId="2401"/>
            <ac:spMk id="122" creationId="{8DB3119D-439F-064E-F7A1-A752688B0656}"/>
          </ac:spMkLst>
        </pc:spChg>
        <pc:spChg chg="add mod">
          <ac:chgData name="Ricard Vilalta" userId="1faf37b2-b797-4452-8b70-ac8d99ee1f53" providerId="ADAL" clId="{FECAFBEE-5299-490C-A9BD-610C260AF43A}" dt="2022-10-25T11:56:34.860" v="1911" actId="14100"/>
          <ac:spMkLst>
            <pc:docMk/>
            <pc:sldMk cId="2883940181" sldId="2401"/>
            <ac:spMk id="141" creationId="{397DF7AC-52B1-0C14-DD26-B29C7BB121D7}"/>
          </ac:spMkLst>
        </pc:spChg>
        <pc:spChg chg="add del">
          <ac:chgData name="Ricard Vilalta" userId="1faf37b2-b797-4452-8b70-ac8d99ee1f53" providerId="ADAL" clId="{FECAFBEE-5299-490C-A9BD-610C260AF43A}" dt="2022-10-14T09:23:20.973" v="475" actId="22"/>
          <ac:spMkLst>
            <pc:docMk/>
            <pc:sldMk cId="2883940181" sldId="2401"/>
            <ac:spMk id="147" creationId="{7E5680B4-8301-7230-EC77-5F7BE44F1B62}"/>
          </ac:spMkLst>
        </pc:spChg>
        <pc:spChg chg="add del mod ord">
          <ac:chgData name="Ricard Vilalta" userId="1faf37b2-b797-4452-8b70-ac8d99ee1f53" providerId="ADAL" clId="{FECAFBEE-5299-490C-A9BD-610C260AF43A}" dt="2022-10-14T09:23:29.881" v="477" actId="700"/>
          <ac:spMkLst>
            <pc:docMk/>
            <pc:sldMk cId="2883940181" sldId="2401"/>
            <ac:spMk id="148" creationId="{C7B9708E-D961-BE32-3D33-0981C296E291}"/>
          </ac:spMkLst>
        </pc:spChg>
        <pc:spChg chg="add del mod">
          <ac:chgData name="Ricard Vilalta" userId="1faf37b2-b797-4452-8b70-ac8d99ee1f53" providerId="ADAL" clId="{FECAFBEE-5299-490C-A9BD-610C260AF43A}" dt="2022-10-25T12:07:05.737" v="2000" actId="478"/>
          <ac:spMkLst>
            <pc:docMk/>
            <pc:sldMk cId="2883940181" sldId="2401"/>
            <ac:spMk id="149" creationId="{B72F36EE-4D44-52B8-C4B2-EF4E3700B327}"/>
          </ac:spMkLst>
        </pc:spChg>
        <pc:spChg chg="add del mod ord">
          <ac:chgData name="Ricard Vilalta" userId="1faf37b2-b797-4452-8b70-ac8d99ee1f53" providerId="ADAL" clId="{FECAFBEE-5299-490C-A9BD-610C260AF43A}" dt="2022-10-14T09:23:49.157" v="484" actId="478"/>
          <ac:spMkLst>
            <pc:docMk/>
            <pc:sldMk cId="2883940181" sldId="2401"/>
            <ac:spMk id="150" creationId="{41EE3EE4-6794-951F-C4EA-33745FBB8C17}"/>
          </ac:spMkLst>
        </pc:spChg>
        <pc:spChg chg="add mod">
          <ac:chgData name="Ricard Vilalta" userId="1faf37b2-b797-4452-8b70-ac8d99ee1f53" providerId="ADAL" clId="{FECAFBEE-5299-490C-A9BD-610C260AF43A}" dt="2022-10-25T12:07:14.578" v="2003" actId="20577"/>
          <ac:spMkLst>
            <pc:docMk/>
            <pc:sldMk cId="2883940181" sldId="2401"/>
            <ac:spMk id="151" creationId="{9512F8C7-F120-A01A-DD28-7C6E4FF7ADFC}"/>
          </ac:spMkLst>
        </pc:spChg>
        <pc:spChg chg="add del mod">
          <ac:chgData name="Ricard Vilalta" userId="1faf37b2-b797-4452-8b70-ac8d99ee1f53" providerId="ADAL" clId="{FECAFBEE-5299-490C-A9BD-610C260AF43A}" dt="2022-10-14T11:15:46.756" v="776" actId="478"/>
          <ac:spMkLst>
            <pc:docMk/>
            <pc:sldMk cId="2883940181" sldId="2401"/>
            <ac:spMk id="153" creationId="{0F7205E7-B2BC-A1EC-6DCA-4EF44EA13DB7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54" creationId="{304CA53A-A5C0-554F-F2FE-72D7235B206D}"/>
          </ac:spMkLst>
        </pc:spChg>
        <pc:spChg chg="add del mod">
          <ac:chgData name="Ricard Vilalta" userId="1faf37b2-b797-4452-8b70-ac8d99ee1f53" providerId="ADAL" clId="{FECAFBEE-5299-490C-A9BD-610C260AF43A}" dt="2022-10-14T11:15:48.808" v="777" actId="478"/>
          <ac:spMkLst>
            <pc:docMk/>
            <pc:sldMk cId="2883940181" sldId="2401"/>
            <ac:spMk id="154" creationId="{5658BA44-AB33-06F5-4C57-3DEF41960EA8}"/>
          </ac:spMkLst>
        </pc:spChg>
        <pc:spChg chg="add del mod">
          <ac:chgData name="Ricard Vilalta" userId="1faf37b2-b797-4452-8b70-ac8d99ee1f53" providerId="ADAL" clId="{FECAFBEE-5299-490C-A9BD-610C260AF43A}" dt="2022-10-14T11:15:43.469" v="775" actId="478"/>
          <ac:spMkLst>
            <pc:docMk/>
            <pc:sldMk cId="2883940181" sldId="2401"/>
            <ac:spMk id="155" creationId="{9234C1CA-CF84-CF7B-636B-BDE9B44BDC7F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55" creationId="{B4BF1562-28FF-5B90-2340-D5993C07C986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56" creationId="{70A9A162-3B24-9410-7D66-6710A1096A65}"/>
          </ac:spMkLst>
        </pc:spChg>
        <pc:spChg chg="add mod">
          <ac:chgData name="Ricard Vilalta" userId="1faf37b2-b797-4452-8b70-ac8d99ee1f53" providerId="ADAL" clId="{FECAFBEE-5299-490C-A9BD-610C260AF43A}" dt="2022-10-25T05:14:07.024" v="1029" actId="1037"/>
          <ac:spMkLst>
            <pc:docMk/>
            <pc:sldMk cId="2883940181" sldId="2401"/>
            <ac:spMk id="157" creationId="{B95BE8DB-1EA5-94F9-B8E4-DDE4E43B6DB6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58" creationId="{51F39E28-5271-844D-0023-B83735635D80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59" creationId="{165AAFEF-2ED7-EF2C-64D9-0F2A822CB5B8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64" creationId="{BB97FA09-974B-4F22-BA87-BF60EEF430EF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65" creationId="{69F3285B-4FAD-10E9-3ACC-055AC373E64A}"/>
          </ac:spMkLst>
        </pc:spChg>
        <pc:spChg chg="add mod">
          <ac:chgData name="Ricard Vilalta" userId="1faf37b2-b797-4452-8b70-ac8d99ee1f53" providerId="ADAL" clId="{FECAFBEE-5299-490C-A9BD-610C260AF43A}" dt="2022-10-26T10:56:20.720" v="2644" actId="20577"/>
          <ac:spMkLst>
            <pc:docMk/>
            <pc:sldMk cId="2883940181" sldId="2401"/>
            <ac:spMk id="166" creationId="{DF5072BF-E438-C19C-D460-609A63807882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71" creationId="{5FF371A1-5D8B-EC66-24D1-0690A80CE15E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72" creationId="{DC537CA8-5308-D64E-AAD3-692428028CF5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73" creationId="{198FDC02-EE83-8A61-C338-BD15CEFB7284}"/>
          </ac:spMkLst>
        </pc:spChg>
        <pc:spChg chg="add mod">
          <ac:chgData name="Ricard Vilalta" userId="1faf37b2-b797-4452-8b70-ac8d99ee1f53" providerId="ADAL" clId="{FECAFBEE-5299-490C-A9BD-610C260AF43A}" dt="2022-10-25T12:03:59.811" v="1978"/>
          <ac:spMkLst>
            <pc:docMk/>
            <pc:sldMk cId="2883940181" sldId="2401"/>
            <ac:spMk id="174" creationId="{7EC28B83-3B4B-1A1A-CBF2-F2CD6E9FFA3C}"/>
          </ac:spMkLst>
        </pc:spChg>
        <pc:grpChg chg="add mod">
          <ac:chgData name="Ricard Vilalta" userId="1faf37b2-b797-4452-8b70-ac8d99ee1f53" providerId="ADAL" clId="{FECAFBEE-5299-490C-A9BD-610C260AF43A}" dt="2022-10-25T11:57:15.194" v="1933" actId="1076"/>
          <ac:grpSpMkLst>
            <pc:docMk/>
            <pc:sldMk cId="2883940181" sldId="2401"/>
            <ac:grpSpMk id="54" creationId="{13F86B10-A44A-D55C-DB87-806D504B5820}"/>
          </ac:grpSpMkLst>
        </pc:grpChg>
        <pc:grpChg chg="add mod">
          <ac:chgData name="Ricard Vilalta" userId="1faf37b2-b797-4452-8b70-ac8d99ee1f53" providerId="ADAL" clId="{FECAFBEE-5299-490C-A9BD-610C260AF43A}" dt="2022-10-25T11:56:49.564" v="1930" actId="1038"/>
          <ac:grpSpMkLst>
            <pc:docMk/>
            <pc:sldMk cId="2883940181" sldId="2401"/>
            <ac:grpSpMk id="57" creationId="{13238C0D-B33B-69FD-555A-C003B1BE3EE5}"/>
          </ac:grpSpMkLst>
        </pc:grpChg>
        <pc:grpChg chg="add del mod">
          <ac:chgData name="Ricard Vilalta" userId="1faf37b2-b797-4452-8b70-ac8d99ee1f53" providerId="ADAL" clId="{FECAFBEE-5299-490C-A9BD-610C260AF43A}" dt="2022-10-25T05:18:02.031" v="1132" actId="478"/>
          <ac:grpSpMkLst>
            <pc:docMk/>
            <pc:sldMk cId="2883940181" sldId="2401"/>
            <ac:grpSpMk id="60" creationId="{E9970A59-E352-2342-1BEA-998BCE8884CF}"/>
          </ac:grpSpMkLst>
        </pc:grpChg>
        <pc:grpChg chg="add mod">
          <ac:chgData name="Ricard Vilalta" userId="1faf37b2-b797-4452-8b70-ac8d99ee1f53" providerId="ADAL" clId="{FECAFBEE-5299-490C-A9BD-610C260AF43A}" dt="2022-10-25T11:57:10.717" v="1932" actId="1076"/>
          <ac:grpSpMkLst>
            <pc:docMk/>
            <pc:sldMk cId="2883940181" sldId="2401"/>
            <ac:grpSpMk id="65" creationId="{0BF85B3A-2269-E2A3-13DF-7E31152D7D9C}"/>
          </ac:grpSpMkLst>
        </pc:grpChg>
        <pc:grpChg chg="add del mod">
          <ac:chgData name="Ricard Vilalta" userId="1faf37b2-b797-4452-8b70-ac8d99ee1f53" providerId="ADAL" clId="{FECAFBEE-5299-490C-A9BD-610C260AF43A}" dt="2022-10-25T12:03:59.349" v="1976" actId="478"/>
          <ac:grpSpMkLst>
            <pc:docMk/>
            <pc:sldMk cId="2883940181" sldId="2401"/>
            <ac:grpSpMk id="119" creationId="{F72D34D0-259F-F927-BE14-CFA3D96A1E66}"/>
          </ac:grpSpMkLst>
        </pc:grpChg>
        <pc:picChg chg="add mod">
          <ac:chgData name="Ricard Vilalta" userId="1faf37b2-b797-4452-8b70-ac8d99ee1f53" providerId="ADAL" clId="{FECAFBEE-5299-490C-A9BD-610C260AF43A}" dt="2022-10-25T06:09:42.647" v="1281" actId="14100"/>
          <ac:picMkLst>
            <pc:docMk/>
            <pc:sldMk cId="2883940181" sldId="2401"/>
            <ac:picMk id="2" creationId="{D23368FB-E0DE-C396-E2C5-4E20F68178D5}"/>
          </ac:picMkLst>
        </pc:picChg>
        <pc:picChg chg="add mod">
          <ac:chgData name="Ricard Vilalta" userId="1faf37b2-b797-4452-8b70-ac8d99ee1f53" providerId="ADAL" clId="{FECAFBEE-5299-490C-A9BD-610C260AF43A}" dt="2022-10-25T06:10:04.994" v="1283" actId="14100"/>
          <ac:picMkLst>
            <pc:docMk/>
            <pc:sldMk cId="2883940181" sldId="2401"/>
            <ac:picMk id="3" creationId="{8A3D2077-86C6-8658-DDCD-D66C5434B878}"/>
          </ac:picMkLst>
        </pc:picChg>
        <pc:picChg chg="add del mod">
          <ac:chgData name="Ricard Vilalta" userId="1faf37b2-b797-4452-8b70-ac8d99ee1f53" providerId="ADAL" clId="{FECAFBEE-5299-490C-A9BD-610C260AF43A}" dt="2022-10-14T08:35:52.368" v="169" actId="478"/>
          <ac:picMkLst>
            <pc:docMk/>
            <pc:sldMk cId="2883940181" sldId="2401"/>
            <ac:picMk id="7" creationId="{0D4323D1-52C4-24C8-65AE-1FD4C11A018B}"/>
          </ac:picMkLst>
        </pc:picChg>
        <pc:picChg chg="add del mod">
          <ac:chgData name="Ricard Vilalta" userId="1faf37b2-b797-4452-8b70-ac8d99ee1f53" providerId="ADAL" clId="{FECAFBEE-5299-490C-A9BD-610C260AF43A}" dt="2022-10-14T08:35:52.368" v="169" actId="478"/>
          <ac:picMkLst>
            <pc:docMk/>
            <pc:sldMk cId="2883940181" sldId="2401"/>
            <ac:picMk id="8" creationId="{63113BA5-F485-B177-657E-D2CF2F09F343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13" creationId="{112BBA79-D22D-A1AB-3215-6DD7280570AE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14" creationId="{CC5D12FB-ACEE-A83C-E360-8CAD30FDD7DB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19" creationId="{A29682EC-39B9-D078-46CA-3B72D8F9FBE4}"/>
          </ac:picMkLst>
        </pc:picChg>
        <pc:picChg chg="add del mod">
          <ac:chgData name="Ricard Vilalta" userId="1faf37b2-b797-4452-8b70-ac8d99ee1f53" providerId="ADAL" clId="{FECAFBEE-5299-490C-A9BD-610C260AF43A}" dt="2022-10-25T11:55:27.381" v="1861" actId="478"/>
          <ac:picMkLst>
            <pc:docMk/>
            <pc:sldMk cId="2883940181" sldId="2401"/>
            <ac:picMk id="20" creationId="{FA7115C1-549A-4333-F8A1-6D2D20858266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36" creationId="{03F5AF9D-FB4F-5C9D-3737-0B3C868D6935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37" creationId="{C08E4ED7-DA7D-5D24-B386-DF7820397CAB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38" creationId="{D9AC995B-C366-D33E-73EC-F1C275C95CAB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39" creationId="{95E64365-C44D-0710-DBA0-B13286BED60E}"/>
          </ac:picMkLst>
        </pc:picChg>
        <pc:picChg chg="add del mod">
          <ac:chgData name="Ricard Vilalta" userId="1faf37b2-b797-4452-8b70-ac8d99ee1f53" providerId="ADAL" clId="{FECAFBEE-5299-490C-A9BD-610C260AF43A}" dt="2022-10-14T08:35:59.764" v="174" actId="478"/>
          <ac:picMkLst>
            <pc:docMk/>
            <pc:sldMk cId="2883940181" sldId="2401"/>
            <ac:picMk id="47" creationId="{9D57F77A-1996-B984-F612-AECC53CD6FA9}"/>
          </ac:picMkLst>
        </pc:picChg>
        <pc:picChg chg="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56" creationId="{900C1745-5F0B-7160-F27B-3C4200B378CC}"/>
          </ac:picMkLst>
        </pc:picChg>
        <pc:picChg chg="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59" creationId="{B0A453B7-8C87-0C69-1616-C231BA8492D9}"/>
          </ac:picMkLst>
        </pc:picChg>
        <pc:picChg chg="mod">
          <ac:chgData name="Ricard Vilalta" userId="1faf37b2-b797-4452-8b70-ac8d99ee1f53" providerId="ADAL" clId="{FECAFBEE-5299-490C-A9BD-610C260AF43A}" dt="2022-10-25T05:17:51.475" v="1131" actId="1035"/>
          <ac:picMkLst>
            <pc:docMk/>
            <pc:sldMk cId="2883940181" sldId="2401"/>
            <ac:picMk id="62" creationId="{39F0CFAE-C323-FCB2-243C-FCAB153462D0}"/>
          </ac:picMkLst>
        </pc:picChg>
        <pc:picChg chg="add mod">
          <ac:chgData name="Ricard Vilalta" userId="1faf37b2-b797-4452-8b70-ac8d99ee1f53" providerId="ADAL" clId="{FECAFBEE-5299-490C-A9BD-610C260AF43A}" dt="2022-10-25T11:56:19.530" v="1909" actId="1037"/>
          <ac:picMkLst>
            <pc:docMk/>
            <pc:sldMk cId="2883940181" sldId="2401"/>
            <ac:picMk id="63" creationId="{7B80F829-B345-8AEE-2E1A-0139075E98B7}"/>
          </ac:picMkLst>
        </pc:picChg>
        <pc:picChg chg="add mod">
          <ac:chgData name="Ricard Vilalta" userId="1faf37b2-b797-4452-8b70-ac8d99ee1f53" providerId="ADAL" clId="{FECAFBEE-5299-490C-A9BD-610C260AF43A}" dt="2022-10-25T11:55:47.153" v="1865" actId="1076"/>
          <ac:picMkLst>
            <pc:docMk/>
            <pc:sldMk cId="2883940181" sldId="2401"/>
            <ac:picMk id="64" creationId="{38E6556A-1D2A-0CF2-EDFF-743814473FE7}"/>
          </ac:picMkLst>
        </pc:picChg>
        <pc:picChg chg="mod">
          <ac:chgData name="Ricard Vilalta" userId="1faf37b2-b797-4452-8b70-ac8d99ee1f53" providerId="ADAL" clId="{FECAFBEE-5299-490C-A9BD-610C260AF43A}" dt="2022-10-25T11:57:10.717" v="1932" actId="1076"/>
          <ac:picMkLst>
            <pc:docMk/>
            <pc:sldMk cId="2883940181" sldId="2401"/>
            <ac:picMk id="66" creationId="{5619F62D-3090-F381-83FB-797019AF718B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68" creationId="{425CDF06-511B-36E5-F870-AB46076A5D69}"/>
          </ac:picMkLst>
        </pc:picChg>
        <pc:picChg chg="add mod">
          <ac:chgData name="Ricard Vilalta" userId="1faf37b2-b797-4452-8b70-ac8d99ee1f53" providerId="ADAL" clId="{FECAFBEE-5299-490C-A9BD-610C260AF43A}" dt="2022-10-25T05:14:07.024" v="1029" actId="1037"/>
          <ac:picMkLst>
            <pc:docMk/>
            <pc:sldMk cId="2883940181" sldId="2401"/>
            <ac:picMk id="73" creationId="{029EB056-4536-CEF1-9B67-553C4422339E}"/>
          </ac:picMkLst>
        </pc:picChg>
        <pc:picChg chg="add mod">
          <ac:chgData name="Ricard Vilalta" userId="1faf37b2-b797-4452-8b70-ac8d99ee1f53" providerId="ADAL" clId="{FECAFBEE-5299-490C-A9BD-610C260AF43A}" dt="2022-10-25T11:55:58.246" v="1877" actId="1036"/>
          <ac:picMkLst>
            <pc:docMk/>
            <pc:sldMk cId="2883940181" sldId="2401"/>
            <ac:picMk id="83" creationId="{943F6249-F009-61F8-39B6-7D13E001EB3E}"/>
          </ac:picMkLst>
        </pc:picChg>
        <pc:picChg chg="add mod">
          <ac:chgData name="Ricard Vilalta" userId="1faf37b2-b797-4452-8b70-ac8d99ee1f53" providerId="ADAL" clId="{FECAFBEE-5299-490C-A9BD-610C260AF43A}" dt="2022-10-26T10:55:18.872" v="2640" actId="1076"/>
          <ac:picMkLst>
            <pc:docMk/>
            <pc:sldMk cId="2883940181" sldId="2401"/>
            <ac:picMk id="117" creationId="{BC1E27EE-553B-C705-F2A5-85C2A376D911}"/>
          </ac:picMkLst>
        </pc:picChg>
        <pc:picChg chg="mod">
          <ac:chgData name="Ricard Vilalta" userId="1faf37b2-b797-4452-8b70-ac8d99ee1f53" providerId="ADAL" clId="{FECAFBEE-5299-490C-A9BD-610C260AF43A}" dt="2022-10-25T11:45:50.597" v="1771" actId="1076"/>
          <ac:picMkLst>
            <pc:docMk/>
            <pc:sldMk cId="2883940181" sldId="2401"/>
            <ac:picMk id="120" creationId="{B043415F-8620-B8D7-784F-28578E27A97B}"/>
          </ac:picMkLst>
        </pc:picChg>
        <pc:picChg chg="add mod">
          <ac:chgData name="Ricard Vilalta" userId="1faf37b2-b797-4452-8b70-ac8d99ee1f53" providerId="ADAL" clId="{FECAFBEE-5299-490C-A9BD-610C260AF43A}" dt="2022-10-25T11:56:02.094" v="1885" actId="1036"/>
          <ac:picMkLst>
            <pc:docMk/>
            <pc:sldMk cId="2883940181" sldId="2401"/>
            <ac:picMk id="140" creationId="{43BB8BC5-C976-75B8-592A-07FAD4F467A9}"/>
          </ac:picMkLst>
        </pc:picChg>
        <pc:picChg chg="add mod">
          <ac:chgData name="Ricard Vilalta" userId="1faf37b2-b797-4452-8b70-ac8d99ee1f53" providerId="ADAL" clId="{FECAFBEE-5299-490C-A9BD-610C260AF43A}" dt="2022-10-25T12:03:59.811" v="1978"/>
          <ac:picMkLst>
            <pc:docMk/>
            <pc:sldMk cId="2883940181" sldId="2401"/>
            <ac:picMk id="152" creationId="{385C6B52-9645-93D2-83ED-0E45E5A5F766}"/>
          </ac:picMkLst>
        </pc:picChg>
        <pc:picChg chg="add mod">
          <ac:chgData name="Ricard Vilalta" userId="1faf37b2-b797-4452-8b70-ac8d99ee1f53" providerId="ADAL" clId="{FECAFBEE-5299-490C-A9BD-610C260AF43A}" dt="2022-10-25T12:03:59.811" v="1978"/>
          <ac:picMkLst>
            <pc:docMk/>
            <pc:sldMk cId="2883940181" sldId="2401"/>
            <ac:picMk id="153" creationId="{3712C2AE-E867-241F-C875-A445D56D0A65}"/>
          </ac:picMkLst>
        </pc:picChg>
        <pc:picChg chg="add mod">
          <ac:chgData name="Ricard Vilalta" userId="1faf37b2-b797-4452-8b70-ac8d99ee1f53" providerId="ADAL" clId="{FECAFBEE-5299-490C-A9BD-610C260AF43A}" dt="2022-10-25T11:56:36.774" v="1919" actId="1036"/>
          <ac:picMkLst>
            <pc:docMk/>
            <pc:sldMk cId="2883940181" sldId="2401"/>
            <ac:picMk id="1026" creationId="{774F0530-CA42-5DF4-BB61-ADB27B3260EF}"/>
          </ac:picMkLst>
        </pc:picChg>
        <pc:picChg chg="add mod">
          <ac:chgData name="Ricard Vilalta" userId="1faf37b2-b797-4452-8b70-ac8d99ee1f53" providerId="ADAL" clId="{FECAFBEE-5299-490C-A9BD-610C260AF43A}" dt="2022-10-25T11:57:25.005" v="1935" actId="1076"/>
          <ac:picMkLst>
            <pc:docMk/>
            <pc:sldMk cId="2883940181" sldId="2401"/>
            <ac:picMk id="1028" creationId="{2DF164A2-1674-1A49-102B-367F522D9CB7}"/>
          </ac:picMkLst>
        </pc:picChg>
        <pc:picChg chg="add del mod">
          <ac:chgData name="Ricard Vilalta" userId="1faf37b2-b797-4452-8b70-ac8d99ee1f53" providerId="ADAL" clId="{FECAFBEE-5299-490C-A9BD-610C260AF43A}" dt="2022-10-25T12:03:59.349" v="1976" actId="478"/>
          <ac:picMkLst>
            <pc:docMk/>
            <pc:sldMk cId="2883940181" sldId="2401"/>
            <ac:picMk id="1030" creationId="{9C7DCDB4-860C-AFCD-F0AA-78DBBA6F3396}"/>
          </ac:picMkLst>
        </pc:picChg>
        <pc:cxnChg chg="add mod">
          <ac:chgData name="Ricard Vilalta" userId="1faf37b2-b797-4452-8b70-ac8d99ee1f53" providerId="ADAL" clId="{FECAFBEE-5299-490C-A9BD-610C260AF43A}" dt="2022-10-25T06:08:35.006" v="1235" actId="14100"/>
          <ac:cxnSpMkLst>
            <pc:docMk/>
            <pc:sldMk cId="2883940181" sldId="2401"/>
            <ac:cxnSpMk id="6" creationId="{BFACEE5A-21A5-88FE-1EDF-BC42EB52A192}"/>
          </ac:cxnSpMkLst>
        </pc:cxnChg>
        <pc:cxnChg chg="add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15" creationId="{7810BF3F-A802-FAB3-2A81-9C9C054B06C7}"/>
          </ac:cxnSpMkLst>
        </pc:cxnChg>
        <pc:cxnChg chg="add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16" creationId="{A80FEBC3-C609-60D1-DCE3-29ACC72FA123}"/>
          </ac:cxnSpMkLst>
        </pc:cxnChg>
        <pc:cxnChg chg="add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21" creationId="{803A0AA4-7705-A1A2-64A5-E1D8544DD9C3}"/>
          </ac:cxnSpMkLst>
        </pc:cxnChg>
        <pc:cxnChg chg="add mod">
          <ac:chgData name="Ricard Vilalta" userId="1faf37b2-b797-4452-8b70-ac8d99ee1f53" providerId="ADAL" clId="{FECAFBEE-5299-490C-A9BD-610C260AF43A}" dt="2022-10-25T11:55:27.381" v="1861" actId="478"/>
          <ac:cxnSpMkLst>
            <pc:docMk/>
            <pc:sldMk cId="2883940181" sldId="2401"/>
            <ac:cxnSpMk id="22" creationId="{A5303A0D-31C3-2C54-9636-75764AD13365}"/>
          </ac:cxnSpMkLst>
        </pc:cxnChg>
        <pc:cxnChg chg="add del mod">
          <ac:chgData name="Ricard Vilalta" userId="1faf37b2-b797-4452-8b70-ac8d99ee1f53" providerId="ADAL" clId="{FECAFBEE-5299-490C-A9BD-610C260AF43A}" dt="2022-10-25T04:47:30.458" v="848" actId="478"/>
          <ac:cxnSpMkLst>
            <pc:docMk/>
            <pc:sldMk cId="2883940181" sldId="2401"/>
            <ac:cxnSpMk id="32" creationId="{F25A3E2C-4D0B-B14D-A63C-63F9DEB75D94}"/>
          </ac:cxnSpMkLst>
        </pc:cxnChg>
        <pc:cxnChg chg="add del mod">
          <ac:chgData name="Ricard Vilalta" userId="1faf37b2-b797-4452-8b70-ac8d99ee1f53" providerId="ADAL" clId="{FECAFBEE-5299-490C-A9BD-610C260AF43A}" dt="2022-10-25T06:08:47.119" v="1239" actId="14100"/>
          <ac:cxnSpMkLst>
            <pc:docMk/>
            <pc:sldMk cId="2883940181" sldId="2401"/>
            <ac:cxnSpMk id="33" creationId="{8DDFB1DA-04E2-D550-23F8-3DE2588FD1A3}"/>
          </ac:cxnSpMkLst>
        </pc:cxnChg>
        <pc:cxnChg chg="add del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34" creationId="{B9EEDD27-4580-3C39-D511-2AE4FAE7E5CF}"/>
          </ac:cxnSpMkLst>
        </pc:cxnChg>
        <pc:cxnChg chg="add del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35" creationId="{D3FEE68D-8198-C9FE-C526-1520447229C3}"/>
          </ac:cxnSpMkLst>
        </pc:cxnChg>
        <pc:cxnChg chg="add del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40" creationId="{D0A290EC-0649-7BC1-3B3F-EB1B1A117B00}"/>
          </ac:cxnSpMkLst>
        </pc:cxnChg>
        <pc:cxnChg chg="add del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41" creationId="{D22C8528-CE96-9FAB-E302-254482A9FBD2}"/>
          </ac:cxnSpMkLst>
        </pc:cxnChg>
        <pc:cxnChg chg="add del mod">
          <ac:chgData name="Ricard Vilalta" userId="1faf37b2-b797-4452-8b70-ac8d99ee1f53" providerId="ADAL" clId="{FECAFBEE-5299-490C-A9BD-610C260AF43A}" dt="2022-10-25T11:55:27.381" v="1861" actId="478"/>
          <ac:cxnSpMkLst>
            <pc:docMk/>
            <pc:sldMk cId="2883940181" sldId="2401"/>
            <ac:cxnSpMk id="42" creationId="{CC119939-D6E3-6373-8425-41241A0D8A72}"/>
          </ac:cxnSpMkLst>
        </pc:cxnChg>
        <pc:cxnChg chg="add del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43" creationId="{D22BFBCC-6C91-F2F9-F6A9-579C6B0B10DB}"/>
          </ac:cxnSpMkLst>
        </pc:cxnChg>
        <pc:cxnChg chg="add mod">
          <ac:chgData name="Ricard Vilalta" userId="1faf37b2-b797-4452-8b70-ac8d99ee1f53" providerId="ADAL" clId="{FECAFBEE-5299-490C-A9BD-610C260AF43A}" dt="2022-10-25T06:08:41.397" v="1237" actId="14100"/>
          <ac:cxnSpMkLst>
            <pc:docMk/>
            <pc:sldMk cId="2883940181" sldId="2401"/>
            <ac:cxnSpMk id="47" creationId="{8CAF74D8-D392-F667-3D2D-87B93A005B46}"/>
          </ac:cxnSpMkLst>
        </pc:cxnChg>
        <pc:cxnChg chg="add mod">
          <ac:chgData name="Ricard Vilalta" userId="1faf37b2-b797-4452-8b70-ac8d99ee1f53" providerId="ADAL" clId="{FECAFBEE-5299-490C-A9BD-610C260AF43A}" dt="2022-10-26T10:55:51.819" v="2641" actId="1076"/>
          <ac:cxnSpMkLst>
            <pc:docMk/>
            <pc:sldMk cId="2883940181" sldId="2401"/>
            <ac:cxnSpMk id="48" creationId="{B187CC76-977F-F32F-5C56-7274F502A725}"/>
          </ac:cxnSpMkLst>
        </pc:cxnChg>
        <pc:cxnChg chg="add del mod">
          <ac:chgData name="Ricard Vilalta" userId="1faf37b2-b797-4452-8b70-ac8d99ee1f53" providerId="ADAL" clId="{FECAFBEE-5299-490C-A9BD-610C260AF43A}" dt="2022-10-25T12:03:59.349" v="1976" actId="478"/>
          <ac:cxnSpMkLst>
            <pc:docMk/>
            <pc:sldMk cId="2883940181" sldId="2401"/>
            <ac:cxnSpMk id="49" creationId="{036EE83F-6EDD-DBF9-A052-23858281799F}"/>
          </ac:cxnSpMkLst>
        </pc:cxnChg>
        <pc:cxnChg chg="add mod">
          <ac:chgData name="Ricard Vilalta" userId="1faf37b2-b797-4452-8b70-ac8d99ee1f53" providerId="ADAL" clId="{FECAFBEE-5299-490C-A9BD-610C260AF43A}" dt="2022-10-25T11:57:10.717" v="1932" actId="1076"/>
          <ac:cxnSpMkLst>
            <pc:docMk/>
            <pc:sldMk cId="2883940181" sldId="2401"/>
            <ac:cxnSpMk id="50" creationId="{647D10BE-322F-9DEA-D1A3-507D89800E7B}"/>
          </ac:cxnSpMkLst>
        </pc:cxnChg>
        <pc:cxnChg chg="add mod">
          <ac:chgData name="Ricard Vilalta" userId="1faf37b2-b797-4452-8b70-ac8d99ee1f53" providerId="ADAL" clId="{FECAFBEE-5299-490C-A9BD-610C260AF43A}" dt="2022-10-26T10:53:33.490" v="2636" actId="14100"/>
          <ac:cxnSpMkLst>
            <pc:docMk/>
            <pc:sldMk cId="2883940181" sldId="2401"/>
            <ac:cxnSpMk id="51" creationId="{1793FC6F-F6DF-514B-A8DB-34481178B45D}"/>
          </ac:cxnSpMkLst>
        </pc:cxnChg>
        <pc:cxnChg chg="add mod">
          <ac:chgData name="Ricard Vilalta" userId="1faf37b2-b797-4452-8b70-ac8d99ee1f53" providerId="ADAL" clId="{FECAFBEE-5299-490C-A9BD-610C260AF43A}" dt="2022-10-25T12:04:45.570" v="1982" actId="14100"/>
          <ac:cxnSpMkLst>
            <pc:docMk/>
            <pc:sldMk cId="2883940181" sldId="2401"/>
            <ac:cxnSpMk id="74" creationId="{13534135-9E16-A68E-E067-E20C4C9DC20A}"/>
          </ac:cxnSpMkLst>
        </pc:cxnChg>
        <pc:cxnChg chg="add mod">
          <ac:chgData name="Ricard Vilalta" userId="1faf37b2-b797-4452-8b70-ac8d99ee1f53" providerId="ADAL" clId="{FECAFBEE-5299-490C-A9BD-610C260AF43A}" dt="2022-10-25T06:10:04.994" v="1283" actId="14100"/>
          <ac:cxnSpMkLst>
            <pc:docMk/>
            <pc:sldMk cId="2883940181" sldId="2401"/>
            <ac:cxnSpMk id="97" creationId="{942FAEC1-E86F-85B7-59E3-BCA434E91BC2}"/>
          </ac:cxnSpMkLst>
        </pc:cxnChg>
        <pc:cxnChg chg="add mod">
          <ac:chgData name="Ricard Vilalta" userId="1faf37b2-b797-4452-8b70-ac8d99ee1f53" providerId="ADAL" clId="{FECAFBEE-5299-490C-A9BD-610C260AF43A}" dt="2022-10-25T05:14:07.024" v="1029" actId="1037"/>
          <ac:cxnSpMkLst>
            <pc:docMk/>
            <pc:sldMk cId="2883940181" sldId="2401"/>
            <ac:cxnSpMk id="101" creationId="{E9172DE2-80A9-EEBD-2A7A-559243550465}"/>
          </ac:cxnSpMkLst>
        </pc:cxnChg>
        <pc:cxnChg chg="add mod">
          <ac:chgData name="Ricard Vilalta" userId="1faf37b2-b797-4452-8b70-ac8d99ee1f53" providerId="ADAL" clId="{FECAFBEE-5299-490C-A9BD-610C260AF43A}" dt="2022-10-25T06:09:37.776" v="1280" actId="14100"/>
          <ac:cxnSpMkLst>
            <pc:docMk/>
            <pc:sldMk cId="2883940181" sldId="2401"/>
            <ac:cxnSpMk id="104" creationId="{551358E2-7965-DF57-912A-EBAE4C0EDAEF}"/>
          </ac:cxnSpMkLst>
        </pc:cxnChg>
        <pc:cxnChg chg="add mod">
          <ac:chgData name="Ricard Vilalta" userId="1faf37b2-b797-4452-8b70-ac8d99ee1f53" providerId="ADAL" clId="{FECAFBEE-5299-490C-A9BD-610C260AF43A}" dt="2022-10-26T10:54:04.901" v="2638" actId="1076"/>
          <ac:cxnSpMkLst>
            <pc:docMk/>
            <pc:sldMk cId="2883940181" sldId="2401"/>
            <ac:cxnSpMk id="106" creationId="{5420D562-22DE-DF7D-B50D-44E1923104BC}"/>
          </ac:cxnSpMkLst>
        </pc:cxnChg>
        <pc:cxnChg chg="add mod">
          <ac:chgData name="Ricard Vilalta" userId="1faf37b2-b797-4452-8b70-ac8d99ee1f53" providerId="ADAL" clId="{FECAFBEE-5299-490C-A9BD-610C260AF43A}" dt="2022-10-26T10:55:51.819" v="2641" actId="1076"/>
          <ac:cxnSpMkLst>
            <pc:docMk/>
            <pc:sldMk cId="2883940181" sldId="2401"/>
            <ac:cxnSpMk id="110" creationId="{44EDF838-DE62-491F-F93C-46E348ADF5E4}"/>
          </ac:cxnSpMkLst>
        </pc:cxnChg>
        <pc:cxnChg chg="add mod">
          <ac:chgData name="Ricard Vilalta" userId="1faf37b2-b797-4452-8b70-ac8d99ee1f53" providerId="ADAL" clId="{FECAFBEE-5299-490C-A9BD-610C260AF43A}" dt="2022-10-26T10:55:51.819" v="2641" actId="1076"/>
          <ac:cxnSpMkLst>
            <pc:docMk/>
            <pc:sldMk cId="2883940181" sldId="2401"/>
            <ac:cxnSpMk id="113" creationId="{2B609A91-CE85-79FC-6A28-370C65C8866F}"/>
          </ac:cxnSpMkLst>
        </pc:cxnChg>
        <pc:cxnChg chg="add mod">
          <ac:chgData name="Ricard Vilalta" userId="1faf37b2-b797-4452-8b70-ac8d99ee1f53" providerId="ADAL" clId="{FECAFBEE-5299-490C-A9BD-610C260AF43A}" dt="2022-10-26T10:55:51.819" v="2641" actId="1076"/>
          <ac:cxnSpMkLst>
            <pc:docMk/>
            <pc:sldMk cId="2883940181" sldId="2401"/>
            <ac:cxnSpMk id="118" creationId="{5CABC3AF-A037-C733-3B1B-26F338CC8C65}"/>
          </ac:cxnSpMkLst>
        </pc:cxnChg>
        <pc:cxnChg chg="add mod">
          <ac:chgData name="Ricard Vilalta" userId="1faf37b2-b797-4452-8b70-ac8d99ee1f53" providerId="ADAL" clId="{FECAFBEE-5299-490C-A9BD-610C260AF43A}" dt="2022-10-26T10:55:51.819" v="2641" actId="1076"/>
          <ac:cxnSpMkLst>
            <pc:docMk/>
            <pc:sldMk cId="2883940181" sldId="2401"/>
            <ac:cxnSpMk id="121" creationId="{D86F7CC4-8615-024A-E10C-ED391E6B4AF6}"/>
          </ac:cxnSpMkLst>
        </pc:cxnChg>
        <pc:cxnChg chg="add mod">
          <ac:chgData name="Ricard Vilalta" userId="1faf37b2-b797-4452-8b70-ac8d99ee1f53" providerId="ADAL" clId="{FECAFBEE-5299-490C-A9BD-610C260AF43A}" dt="2022-10-26T10:54:04.901" v="2638" actId="1076"/>
          <ac:cxnSpMkLst>
            <pc:docMk/>
            <pc:sldMk cId="2883940181" sldId="2401"/>
            <ac:cxnSpMk id="124" creationId="{470C8417-8654-679E-E11C-D31676367857}"/>
          </ac:cxnSpMkLst>
        </pc:cxnChg>
        <pc:cxnChg chg="add mod">
          <ac:chgData name="Ricard Vilalta" userId="1faf37b2-b797-4452-8b70-ac8d99ee1f53" providerId="ADAL" clId="{FECAFBEE-5299-490C-A9BD-610C260AF43A}" dt="2022-10-26T10:54:04.901" v="2638" actId="1076"/>
          <ac:cxnSpMkLst>
            <pc:docMk/>
            <pc:sldMk cId="2883940181" sldId="2401"/>
            <ac:cxnSpMk id="127" creationId="{DA53FEAD-FBDE-9BF7-6A20-0B72EF0A9468}"/>
          </ac:cxnSpMkLst>
        </pc:cxnChg>
        <pc:cxnChg chg="add del mod">
          <ac:chgData name="Ricard Vilalta" userId="1faf37b2-b797-4452-8b70-ac8d99ee1f53" providerId="ADAL" clId="{FECAFBEE-5299-490C-A9BD-610C260AF43A}" dt="2022-10-25T11:49:33.099" v="1802" actId="478"/>
          <ac:cxnSpMkLst>
            <pc:docMk/>
            <pc:sldMk cId="2883940181" sldId="2401"/>
            <ac:cxnSpMk id="130" creationId="{F62092DF-86FD-B321-3865-DC8BD66F4AAC}"/>
          </ac:cxnSpMkLst>
        </pc:cxnChg>
        <pc:cxnChg chg="add del mod">
          <ac:chgData name="Ricard Vilalta" userId="1faf37b2-b797-4452-8b70-ac8d99ee1f53" providerId="ADAL" clId="{FECAFBEE-5299-490C-A9BD-610C260AF43A}" dt="2022-10-26T10:54:04.901" v="2638" actId="1076"/>
          <ac:cxnSpMkLst>
            <pc:docMk/>
            <pc:sldMk cId="2883940181" sldId="2401"/>
            <ac:cxnSpMk id="133" creationId="{0F0103B7-E0E3-83EE-D6C1-1A8D7EA8A9F3}"/>
          </ac:cxnSpMkLst>
        </pc:cxnChg>
        <pc:cxnChg chg="add mod">
          <ac:chgData name="Ricard Vilalta" userId="1faf37b2-b797-4452-8b70-ac8d99ee1f53" providerId="ADAL" clId="{FECAFBEE-5299-490C-A9BD-610C260AF43A}" dt="2022-10-25T12:04:38.701" v="1980" actId="14100"/>
          <ac:cxnSpMkLst>
            <pc:docMk/>
            <pc:sldMk cId="2883940181" sldId="2401"/>
            <ac:cxnSpMk id="145" creationId="{1D1EA7FD-35C9-5A8B-85A4-C5564FACAA96}"/>
          </ac:cxnSpMkLst>
        </pc:cxnChg>
        <pc:cxnChg chg="add del mod">
          <ac:chgData name="Ricard Vilalta" userId="1faf37b2-b797-4452-8b70-ac8d99ee1f53" providerId="ADAL" clId="{FECAFBEE-5299-490C-A9BD-610C260AF43A}" dt="2022-10-14T11:08:13.535" v="724" actId="478"/>
          <ac:cxnSpMkLst>
            <pc:docMk/>
            <pc:sldMk cId="2883940181" sldId="2401"/>
            <ac:cxnSpMk id="152" creationId="{D8270667-DE96-A7A9-D248-39B073BE5CEE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0" creationId="{1E96BAB4-441F-26C2-E83F-6AC3824B2BA3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1" creationId="{03822C4D-EE04-E2F1-1FFA-776E6CF23596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2" creationId="{A97BC465-9C26-88B8-6226-35AE622EF2A2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3" creationId="{AF63A0FC-9D3B-1958-90BA-7B18A081629C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7" creationId="{217C109B-7959-97FA-2824-D4CAA6C2654D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8" creationId="{0D2063AE-D452-6778-2E83-A639892C0E51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69" creationId="{949A569B-6071-08DB-F1C3-936CD1F50C6F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70" creationId="{792659BB-9DA4-C9E4-F515-E677CFC83F07}"/>
          </ac:cxnSpMkLst>
        </pc:cxnChg>
        <pc:cxnChg chg="add mod">
          <ac:chgData name="Ricard Vilalta" userId="1faf37b2-b797-4452-8b70-ac8d99ee1f53" providerId="ADAL" clId="{FECAFBEE-5299-490C-A9BD-610C260AF43A}" dt="2022-10-25T12:03:59.811" v="1978"/>
          <ac:cxnSpMkLst>
            <pc:docMk/>
            <pc:sldMk cId="2883940181" sldId="2401"/>
            <ac:cxnSpMk id="175" creationId="{9AB199FB-11DD-4CCB-0C6C-9D033E251E65}"/>
          </ac:cxnSpMkLst>
        </pc:cxnChg>
      </pc:sldChg>
      <pc:sldChg chg="modSp new mod ord">
        <pc:chgData name="Ricard Vilalta" userId="1faf37b2-b797-4452-8b70-ac8d99ee1f53" providerId="ADAL" clId="{FECAFBEE-5299-490C-A9BD-610C260AF43A}" dt="2022-10-25T13:03:39.726" v="2629" actId="20577"/>
        <pc:sldMkLst>
          <pc:docMk/>
          <pc:sldMk cId="2961854015" sldId="2402"/>
        </pc:sldMkLst>
        <pc:spChg chg="mod">
          <ac:chgData name="Ricard Vilalta" userId="1faf37b2-b797-4452-8b70-ac8d99ee1f53" providerId="ADAL" clId="{FECAFBEE-5299-490C-A9BD-610C260AF43A}" dt="2022-10-25T13:03:39.726" v="2629" actId="20577"/>
          <ac:spMkLst>
            <pc:docMk/>
            <pc:sldMk cId="2961854015" sldId="2402"/>
            <ac:spMk id="2" creationId="{52E8C9C8-7E92-481D-10A0-FB5E64D212F0}"/>
          </ac:spMkLst>
        </pc:spChg>
        <pc:spChg chg="mod">
          <ac:chgData name="Ricard Vilalta" userId="1faf37b2-b797-4452-8b70-ac8d99ee1f53" providerId="ADAL" clId="{FECAFBEE-5299-490C-A9BD-610C260AF43A}" dt="2022-10-14T10:09:17.912" v="503" actId="20577"/>
          <ac:spMkLst>
            <pc:docMk/>
            <pc:sldMk cId="2961854015" sldId="2402"/>
            <ac:spMk id="3" creationId="{56149743-84ED-850D-B7E0-07166DBCD39F}"/>
          </ac:spMkLst>
        </pc:spChg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3042068005" sldId="2402"/>
        </pc:sldMkLst>
      </pc:sldChg>
      <pc:sldChg chg="modSp new mod">
        <pc:chgData name="Ricard Vilalta" userId="1faf37b2-b797-4452-8b70-ac8d99ee1f53" providerId="ADAL" clId="{FECAFBEE-5299-490C-A9BD-610C260AF43A}" dt="2022-10-14T10:50:20.038" v="565" actId="20577"/>
        <pc:sldMkLst>
          <pc:docMk/>
          <pc:sldMk cId="2539659656" sldId="2403"/>
        </pc:sldMkLst>
        <pc:spChg chg="mod">
          <ac:chgData name="Ricard Vilalta" userId="1faf37b2-b797-4452-8b70-ac8d99ee1f53" providerId="ADAL" clId="{FECAFBEE-5299-490C-A9BD-610C260AF43A}" dt="2022-10-14T10:09:24.864" v="522" actId="20577"/>
          <ac:spMkLst>
            <pc:docMk/>
            <pc:sldMk cId="2539659656" sldId="2403"/>
            <ac:spMk id="2" creationId="{86C5A0EA-8103-84D4-57B3-1BCDB220C013}"/>
          </ac:spMkLst>
        </pc:spChg>
        <pc:spChg chg="mod">
          <ac:chgData name="Ricard Vilalta" userId="1faf37b2-b797-4452-8b70-ac8d99ee1f53" providerId="ADAL" clId="{FECAFBEE-5299-490C-A9BD-610C260AF43A}" dt="2022-10-14T10:50:20.038" v="565" actId="20577"/>
          <ac:spMkLst>
            <pc:docMk/>
            <pc:sldMk cId="2539659656" sldId="2403"/>
            <ac:spMk id="3" creationId="{75344E89-7C00-2465-DD29-55CF7FE551E4}"/>
          </ac:spMkLst>
        </pc:spChg>
      </pc:sldChg>
      <pc:sldChg chg="addSp modSp new del">
        <pc:chgData name="Ricard Vilalta" userId="1faf37b2-b797-4452-8b70-ac8d99ee1f53" providerId="ADAL" clId="{FECAFBEE-5299-490C-A9BD-610C260AF43A}" dt="2022-10-14T10:12:28.754" v="562" actId="47"/>
        <pc:sldMkLst>
          <pc:docMk/>
          <pc:sldMk cId="4090412712" sldId="2404"/>
        </pc:sldMkLst>
        <pc:picChg chg="add mod">
          <ac:chgData name="Ricard Vilalta" userId="1faf37b2-b797-4452-8b70-ac8d99ee1f53" providerId="ADAL" clId="{FECAFBEE-5299-490C-A9BD-610C260AF43A}" dt="2022-10-14T10:11:45.400" v="560" actId="27636"/>
          <ac:picMkLst>
            <pc:docMk/>
            <pc:sldMk cId="4090412712" sldId="2404"/>
            <ac:picMk id="7" creationId="{8B97C322-3B21-DB31-2B31-A9C20DB91C1B}"/>
          </ac:picMkLst>
        </pc:picChg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1529372810" sldId="2405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3563840185" sldId="2406"/>
        </pc:sldMkLst>
      </pc:sldChg>
      <pc:sldChg chg="del">
        <pc:chgData name="Ricard Vilalta" userId="1faf37b2-b797-4452-8b70-ac8d99ee1f53" providerId="ADAL" clId="{FECAFBEE-5299-490C-A9BD-610C260AF43A}" dt="2022-10-14T08:14:05.394" v="5" actId="47"/>
        <pc:sldMkLst>
          <pc:docMk/>
          <pc:sldMk cId="2037511987" sldId="2408"/>
        </pc:sldMkLst>
      </pc:sldChg>
      <pc:sldChg chg="del">
        <pc:chgData name="Ricard Vilalta" userId="1faf37b2-b797-4452-8b70-ac8d99ee1f53" providerId="ADAL" clId="{FECAFBEE-5299-490C-A9BD-610C260AF43A}" dt="2022-10-14T08:14:21.408" v="14" actId="47"/>
        <pc:sldMkLst>
          <pc:docMk/>
          <pc:sldMk cId="1440440065" sldId="2409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2390946115" sldId="2410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3972368722" sldId="2411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830620485" sldId="2412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1960251307" sldId="2413"/>
        </pc:sldMkLst>
      </pc:sldChg>
      <pc:sldChg chg="del">
        <pc:chgData name="Ricard Vilalta" userId="1faf37b2-b797-4452-8b70-ac8d99ee1f53" providerId="ADAL" clId="{FECAFBEE-5299-490C-A9BD-610C260AF43A}" dt="2022-10-14T08:14:05.394" v="5" actId="47"/>
        <pc:sldMkLst>
          <pc:docMk/>
          <pc:sldMk cId="2199314675" sldId="2415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2864973234" sldId="2419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3630965373" sldId="2420"/>
        </pc:sldMkLst>
      </pc:sldChg>
      <pc:sldChg chg="del">
        <pc:chgData name="Ricard Vilalta" userId="1faf37b2-b797-4452-8b70-ac8d99ee1f53" providerId="ADAL" clId="{FECAFBEE-5299-490C-A9BD-610C260AF43A}" dt="2022-10-14T08:14:01.025" v="4" actId="47"/>
        <pc:sldMkLst>
          <pc:docMk/>
          <pc:sldMk cId="3568371642" sldId="2421"/>
        </pc:sldMkLst>
      </pc:sldChg>
      <pc:sldChg chg="del">
        <pc:chgData name="Ricard Vilalta" userId="1faf37b2-b797-4452-8b70-ac8d99ee1f53" providerId="ADAL" clId="{FECAFBEE-5299-490C-A9BD-610C260AF43A}" dt="2022-10-14T08:14:05.394" v="5" actId="47"/>
        <pc:sldMkLst>
          <pc:docMk/>
          <pc:sldMk cId="1435937799" sldId="2422"/>
        </pc:sldMkLst>
      </pc:sldChg>
      <pc:sldChg chg="del">
        <pc:chgData name="Ricard Vilalta" userId="1faf37b2-b797-4452-8b70-ac8d99ee1f53" providerId="ADAL" clId="{FECAFBEE-5299-490C-A9BD-610C260AF43A}" dt="2022-10-14T08:14:05.394" v="5" actId="47"/>
        <pc:sldMkLst>
          <pc:docMk/>
          <pc:sldMk cId="3900653888" sldId="2423"/>
        </pc:sldMkLst>
      </pc:sldChg>
      <pc:sldChg chg="del">
        <pc:chgData name="Ricard Vilalta" userId="1faf37b2-b797-4452-8b70-ac8d99ee1f53" providerId="ADAL" clId="{FECAFBEE-5299-490C-A9BD-610C260AF43A}" dt="2022-10-14T08:14:18.435" v="11" actId="47"/>
        <pc:sldMkLst>
          <pc:docMk/>
          <pc:sldMk cId="1156449594" sldId="2424"/>
        </pc:sldMkLst>
      </pc:sldChg>
      <pc:sldChg chg="modSp del mod ord">
        <pc:chgData name="Ricard Vilalta" userId="1faf37b2-b797-4452-8b70-ac8d99ee1f53" providerId="ADAL" clId="{FECAFBEE-5299-490C-A9BD-610C260AF43A}" dt="2022-10-14T08:20:12.398" v="33" actId="47"/>
        <pc:sldMkLst>
          <pc:docMk/>
          <pc:sldMk cId="2583580188" sldId="2425"/>
        </pc:sldMkLst>
        <pc:spChg chg="mod">
          <ac:chgData name="Ricard Vilalta" userId="1faf37b2-b797-4452-8b70-ac8d99ee1f53" providerId="ADAL" clId="{FECAFBEE-5299-490C-A9BD-610C260AF43A}" dt="2022-10-14T08:20:10.639" v="32" actId="27636"/>
          <ac:spMkLst>
            <pc:docMk/>
            <pc:sldMk cId="2583580188" sldId="2425"/>
            <ac:spMk id="3" creationId="{6BC1D770-1735-4A5E-94B4-68B9E22B7A25}"/>
          </ac:spMkLst>
        </pc:spChg>
      </pc:sldChg>
      <pc:sldChg chg="del">
        <pc:chgData name="Ricard Vilalta" userId="1faf37b2-b797-4452-8b70-ac8d99ee1f53" providerId="ADAL" clId="{FECAFBEE-5299-490C-A9BD-610C260AF43A}" dt="2022-10-14T08:14:20.390" v="13" actId="47"/>
        <pc:sldMkLst>
          <pc:docMk/>
          <pc:sldMk cId="4206562813" sldId="2426"/>
        </pc:sldMkLst>
      </pc:sldChg>
      <pc:sldChg chg="del">
        <pc:chgData name="Ricard Vilalta" userId="1faf37b2-b797-4452-8b70-ac8d99ee1f53" providerId="ADAL" clId="{FECAFBEE-5299-490C-A9BD-610C260AF43A}" dt="2022-10-14T08:14:19.030" v="12" actId="47"/>
        <pc:sldMkLst>
          <pc:docMk/>
          <pc:sldMk cId="3062543741" sldId="2427"/>
        </pc:sldMkLst>
      </pc:sldChg>
      <pc:sldChg chg="del">
        <pc:chgData name="Ricard Vilalta" userId="1faf37b2-b797-4452-8b70-ac8d99ee1f53" providerId="ADAL" clId="{FECAFBEE-5299-490C-A9BD-610C260AF43A}" dt="2022-10-14T08:14:16.598" v="10" actId="47"/>
        <pc:sldMkLst>
          <pc:docMk/>
          <pc:sldMk cId="31119878" sldId="2428"/>
        </pc:sldMkLst>
      </pc:sldChg>
      <pc:sldChg chg="addSp delSp modSp add ord modNotesTx">
        <pc:chgData name="Ricard Vilalta" userId="1faf37b2-b797-4452-8b70-ac8d99ee1f53" providerId="ADAL" clId="{FECAFBEE-5299-490C-A9BD-610C260AF43A}" dt="2022-11-02T15:37:56.161" v="2815" actId="20577"/>
        <pc:sldMkLst>
          <pc:docMk/>
          <pc:sldMk cId="2566189368" sldId="3858"/>
        </pc:sldMkLst>
        <pc:picChg chg="add mod">
          <ac:chgData name="Ricard Vilalta" userId="1faf37b2-b797-4452-8b70-ac8d99ee1f53" providerId="ADAL" clId="{FECAFBEE-5299-490C-A9BD-610C260AF43A}" dt="2022-11-02T15:37:43.616" v="2793" actId="1076"/>
          <ac:picMkLst>
            <pc:docMk/>
            <pc:sldMk cId="2566189368" sldId="3858"/>
            <ac:picMk id="5" creationId="{15C9AA2C-4215-8385-E474-5315ADF5AC44}"/>
          </ac:picMkLst>
        </pc:picChg>
        <pc:picChg chg="add del mod">
          <ac:chgData name="Ricard Vilalta" userId="1faf37b2-b797-4452-8b70-ac8d99ee1f53" providerId="ADAL" clId="{FECAFBEE-5299-490C-A9BD-610C260AF43A}" dt="2022-11-02T15:37:41.731" v="2791" actId="478"/>
          <ac:picMkLst>
            <pc:docMk/>
            <pc:sldMk cId="2566189368" sldId="3858"/>
            <ac:picMk id="3074" creationId="{26F18E66-2ECB-E755-2C72-A68540182007}"/>
          </ac:picMkLst>
        </pc:picChg>
        <pc:picChg chg="del">
          <ac:chgData name="Ricard Vilalta" userId="1faf37b2-b797-4452-8b70-ac8d99ee1f53" providerId="ADAL" clId="{FECAFBEE-5299-490C-A9BD-610C260AF43A}" dt="2022-11-02T15:33:31.536" v="2742" actId="478"/>
          <ac:picMkLst>
            <pc:docMk/>
            <pc:sldMk cId="2566189368" sldId="3858"/>
            <ac:picMk id="3076" creationId="{8B97C322-3B21-DB31-2B31-A9C20DB91C1B}"/>
          </ac:picMkLst>
        </pc:picChg>
      </pc:sldChg>
      <pc:sldChg chg="addSp delSp modSp new mod modClrScheme chgLayout">
        <pc:chgData name="Ricard Vilalta" userId="1faf37b2-b797-4452-8b70-ac8d99ee1f53" providerId="ADAL" clId="{FECAFBEE-5299-490C-A9BD-610C260AF43A}" dt="2022-11-02T15:23:40.859" v="2714" actId="1076"/>
        <pc:sldMkLst>
          <pc:docMk/>
          <pc:sldMk cId="1646638614" sldId="3859"/>
        </pc:sldMkLst>
        <pc:spChg chg="add del">
          <ac:chgData name="Ricard Vilalta" userId="1faf37b2-b797-4452-8b70-ac8d99ee1f53" providerId="ADAL" clId="{FECAFBEE-5299-490C-A9BD-610C260AF43A}" dt="2022-11-02T15:14:31.992" v="2700" actId="478"/>
          <ac:spMkLst>
            <pc:docMk/>
            <pc:sldMk cId="1646638614" sldId="3859"/>
            <ac:spMk id="2" creationId="{6D6F6286-C829-7771-32AD-D5DC42FB5D2F}"/>
          </ac:spMkLst>
        </pc:spChg>
        <pc:spChg chg="del mod ord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2" creationId="{E9ED7383-9D08-B95C-562C-0489DA52694F}"/>
          </ac:spMkLst>
        </pc:spChg>
        <pc:spChg chg="add del">
          <ac:chgData name="Ricard Vilalta" userId="1faf37b2-b797-4452-8b70-ac8d99ee1f53" providerId="ADAL" clId="{FECAFBEE-5299-490C-A9BD-610C260AF43A}" dt="2022-11-02T15:14:40.297" v="2702" actId="478"/>
          <ac:spMkLst>
            <pc:docMk/>
            <pc:sldMk cId="1646638614" sldId="3859"/>
            <ac:spMk id="3" creationId="{AF53EF0A-78B8-6688-E5C5-588E91F08068}"/>
          </ac:spMkLst>
        </pc:spChg>
        <pc:spChg chg="del mod ord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3" creationId="{EE4D57B5-F924-F13A-290B-238D1254A134}"/>
          </ac:spMkLst>
        </pc:spChg>
        <pc:spChg chg="mod ord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4" creationId="{6460C2EE-0B4D-1E57-D210-D6686D93F349}"/>
          </ac:spMkLst>
        </pc:spChg>
        <pc:spChg chg="mod ord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5" creationId="{65F6CEDD-F3E4-0907-70EA-399940589C6F}"/>
          </ac:spMkLst>
        </pc:spChg>
        <pc:spChg chg="del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6" creationId="{01C7910D-5646-D8A6-AC98-1B4ECBA157FA}"/>
          </ac:spMkLst>
        </pc:spChg>
        <pc:spChg chg="del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7" creationId="{FE758058-F419-E21F-47FA-17AB483B8BD6}"/>
          </ac:spMkLst>
        </pc:spChg>
        <pc:spChg chg="del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8" creationId="{B8BF93CA-7049-16B1-3824-67C566741CDB}"/>
          </ac:spMkLst>
        </pc:spChg>
        <pc:spChg chg="mod ord">
          <ac:chgData name="Ricard Vilalta" userId="1faf37b2-b797-4452-8b70-ac8d99ee1f53" providerId="ADAL" clId="{FECAFBEE-5299-490C-A9BD-610C260AF43A}" dt="2022-10-14T10:59:12.742" v="569" actId="700"/>
          <ac:spMkLst>
            <pc:docMk/>
            <pc:sldMk cId="1646638614" sldId="3859"/>
            <ac:spMk id="9" creationId="{BB3B06BC-B6C8-8CB0-370D-204C131EAD57}"/>
          </ac:spMkLst>
        </pc:spChg>
        <pc:spChg chg="add mod ord">
          <ac:chgData name="Ricard Vilalta" userId="1faf37b2-b797-4452-8b70-ac8d99ee1f53" providerId="ADAL" clId="{FECAFBEE-5299-490C-A9BD-610C260AF43A}" dt="2022-10-14T11:02:53.832" v="719" actId="20577"/>
          <ac:spMkLst>
            <pc:docMk/>
            <pc:sldMk cId="1646638614" sldId="3859"/>
            <ac:spMk id="10" creationId="{9899FB17-F4F1-9A15-52C2-120F4F033CAC}"/>
          </ac:spMkLst>
        </pc:spChg>
        <pc:spChg chg="add mod ord">
          <ac:chgData name="Ricard Vilalta" userId="1faf37b2-b797-4452-8b70-ac8d99ee1f53" providerId="ADAL" clId="{FECAFBEE-5299-490C-A9BD-610C260AF43A}" dt="2022-10-25T13:01:55.145" v="2620" actId="20577"/>
          <ac:spMkLst>
            <pc:docMk/>
            <pc:sldMk cId="1646638614" sldId="3859"/>
            <ac:spMk id="11" creationId="{9C1DB69C-35A1-6A85-009C-4DA3C29798F9}"/>
          </ac:spMkLst>
        </pc:spChg>
        <pc:picChg chg="add del mod">
          <ac:chgData name="Ricard Vilalta" userId="1faf37b2-b797-4452-8b70-ac8d99ee1f53" providerId="ADAL" clId="{FECAFBEE-5299-490C-A9BD-610C260AF43A}" dt="2022-11-02T15:23:25.253" v="2708" actId="478"/>
          <ac:picMkLst>
            <pc:docMk/>
            <pc:sldMk cId="1646638614" sldId="3859"/>
            <ac:picMk id="6" creationId="{268F535B-C4E1-3DF4-DE70-6F8189BE7F4E}"/>
          </ac:picMkLst>
        </pc:picChg>
        <pc:picChg chg="add mod">
          <ac:chgData name="Ricard Vilalta" userId="1faf37b2-b797-4452-8b70-ac8d99ee1f53" providerId="ADAL" clId="{FECAFBEE-5299-490C-A9BD-610C260AF43A}" dt="2022-11-02T15:23:40.859" v="2714" actId="1076"/>
          <ac:picMkLst>
            <pc:docMk/>
            <pc:sldMk cId="1646638614" sldId="3859"/>
            <ac:picMk id="8" creationId="{88C64427-03CF-6C0D-63CE-BF03422CFD02}"/>
          </ac:picMkLst>
        </pc:picChg>
        <pc:picChg chg="add mod">
          <ac:chgData name="Ricard Vilalta" userId="1faf37b2-b797-4452-8b70-ac8d99ee1f53" providerId="ADAL" clId="{FECAFBEE-5299-490C-A9BD-610C260AF43A}" dt="2022-11-02T15:23:39.763" v="2713" actId="1076"/>
          <ac:picMkLst>
            <pc:docMk/>
            <pc:sldMk cId="1646638614" sldId="3859"/>
            <ac:picMk id="13" creationId="{ABCC8E4D-5BE7-B786-ABAD-4837A6B29694}"/>
          </ac:picMkLst>
        </pc:picChg>
        <pc:picChg chg="add del mod">
          <ac:chgData name="Ricard Vilalta" userId="1faf37b2-b797-4452-8b70-ac8d99ee1f53" providerId="ADAL" clId="{FECAFBEE-5299-490C-A9BD-610C260AF43A}" dt="2022-11-02T15:12:53.012" v="2698" actId="478"/>
          <ac:picMkLst>
            <pc:docMk/>
            <pc:sldMk cId="1646638614" sldId="3859"/>
            <ac:picMk id="2050" creationId="{A2DC7112-0972-132A-7118-CDBF4AD18516}"/>
          </ac:picMkLst>
        </pc:picChg>
      </pc:sldChg>
      <pc:sldChg chg="new del">
        <pc:chgData name="Ricard Vilalta" userId="1faf37b2-b797-4452-8b70-ac8d99ee1f53" providerId="ADAL" clId="{FECAFBEE-5299-490C-A9BD-610C260AF43A}" dt="2022-10-14T10:50:14.434" v="564" actId="47"/>
        <pc:sldMkLst>
          <pc:docMk/>
          <pc:sldMk cId="3310372067" sldId="3859"/>
        </pc:sldMkLst>
      </pc:sldChg>
      <pc:sldChg chg="addSp delSp modSp new del mod">
        <pc:chgData name="Ricard Vilalta" userId="1faf37b2-b797-4452-8b70-ac8d99ee1f53" providerId="ADAL" clId="{FECAFBEE-5299-490C-A9BD-610C260AF43A}" dt="2022-11-03T06:48:38.610" v="2826" actId="47"/>
        <pc:sldMkLst>
          <pc:docMk/>
          <pc:sldMk cId="4091977373" sldId="3860"/>
        </pc:sldMkLst>
        <pc:spChg chg="del">
          <ac:chgData name="Ricard Vilalta" userId="1faf37b2-b797-4452-8b70-ac8d99ee1f53" providerId="ADAL" clId="{FECAFBEE-5299-490C-A9BD-610C260AF43A}" dt="2022-10-25T05:32:06.419" v="1202" actId="478"/>
          <ac:spMkLst>
            <pc:docMk/>
            <pc:sldMk cId="4091977373" sldId="3860"/>
            <ac:spMk id="3" creationId="{60ED4A55-2BB4-6B81-A526-17295FB4A251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7" creationId="{1A432A57-2E83-FC05-9EAC-5D2BBB9420D3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8" creationId="{5BC9D09B-9677-0EDC-DE80-72D8D0873A26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10" creationId="{2D0ABED7-B4CF-45E2-7A1C-FB0EA6B0EBB0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18" creationId="{1ED05774-D147-9CAF-CE50-9995B73B422D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19" creationId="{61A409DB-8456-C249-C04F-DCE13CEFC9DF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20" creationId="{9D15401D-A13B-FB2B-E5B6-60778EBD76FC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21" creationId="{ECCD322A-F9F8-5E45-627B-9D3034391DF7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22" creationId="{20306206-C308-516D-9395-E636DFF4AB9A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23" creationId="{58039A55-15E4-1470-2325-756150A4BEDB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24" creationId="{35C2259D-E30F-7240-A14D-F6B00871A1C3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31" creationId="{85BB1F3D-FBCE-83B9-F052-B0C6C636F85C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32" creationId="{66732864-DB23-B277-2D25-1CCA133C75FD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33" creationId="{5F8A43DD-929C-77B7-B720-E08127F8F735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34" creationId="{D5EE268D-8079-C8D7-2CD8-1EDD63733ABF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41" creationId="{4A82DD03-0970-FB07-2A76-E9E41F9D09B1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42" creationId="{9EDCE562-8ED5-5F02-9C02-210226C8C2D5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43" creationId="{575DFE09-E142-9E8D-2760-F74F3AECAE3E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44" creationId="{4D9B8456-479F-6CDB-331E-9E8B57363563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52" creationId="{A5A4386C-5D24-271B-414A-63F70D4C0AD6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70" creationId="{19842874-A695-2567-B5CA-190D08F06A26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76" creationId="{BF926DDD-8B48-6DA8-F5B8-366618F31977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77" creationId="{5A55ED9D-3E1A-951C-B353-9DA3562747C6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80" creationId="{3C3631DD-5541-913D-43D2-DF4C909E9EFF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81" creationId="{E09EE638-4FA7-68C9-8C08-632CCAF7A14D}"/>
          </ac:spMkLst>
        </pc:spChg>
        <pc:spChg chg="mod">
          <ac:chgData name="Ricard Vilalta" userId="1faf37b2-b797-4452-8b70-ac8d99ee1f53" providerId="ADAL" clId="{FECAFBEE-5299-490C-A9BD-610C260AF43A}" dt="2022-10-25T05:32:02.402" v="1200"/>
          <ac:spMkLst>
            <pc:docMk/>
            <pc:sldMk cId="4091977373" sldId="3860"/>
            <ac:spMk id="82" creationId="{E0E10693-D199-92BA-0D6C-0AFB04B9197A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86" creationId="{BE881D03-0650-4AAE-B003-F788A6A30C39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87" creationId="{201D3969-545B-9EFD-0F83-0019F100D6ED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89" creationId="{18974E6D-784F-61E1-4A9D-840DA067C3CD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91" creationId="{FA692FA4-8341-A288-714B-F02738F80D2C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92" creationId="{4D700FF7-8FDE-0DCE-3565-A775BE6984CB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97" creationId="{93C13742-2ED1-005C-6EC9-745F0BEEC2A6}"/>
          </ac:spMkLst>
        </pc:spChg>
        <pc:spChg chg="add mod">
          <ac:chgData name="Ricard Vilalta" userId="1faf37b2-b797-4452-8b70-ac8d99ee1f53" providerId="ADAL" clId="{FECAFBEE-5299-490C-A9BD-610C260AF43A}" dt="2022-10-25T05:32:02.868" v="1201" actId="27636"/>
          <ac:spMkLst>
            <pc:docMk/>
            <pc:sldMk cId="4091977373" sldId="3860"/>
            <ac:spMk id="98" creationId="{318739DB-906C-05D3-B221-B1B20BF923CD}"/>
          </ac:spMkLst>
        </pc:spChg>
        <pc:grpChg chg="add mod">
          <ac:chgData name="Ricard Vilalta" userId="1faf37b2-b797-4452-8b70-ac8d99ee1f53" providerId="ADAL" clId="{FECAFBEE-5299-490C-A9BD-610C260AF43A}" dt="2022-10-25T05:32:02.868" v="1201" actId="27636"/>
          <ac:grpSpMkLst>
            <pc:docMk/>
            <pc:sldMk cId="4091977373" sldId="3860"/>
            <ac:grpSpMk id="69" creationId="{0E8C4F71-7042-3045-FE3F-83AD301B6F10}"/>
          </ac:grpSpMkLst>
        </pc:grpChg>
        <pc:grpChg chg="add mod">
          <ac:chgData name="Ricard Vilalta" userId="1faf37b2-b797-4452-8b70-ac8d99ee1f53" providerId="ADAL" clId="{FECAFBEE-5299-490C-A9BD-610C260AF43A}" dt="2022-10-25T05:32:02.868" v="1201" actId="27636"/>
          <ac:grpSpMkLst>
            <pc:docMk/>
            <pc:sldMk cId="4091977373" sldId="3860"/>
            <ac:grpSpMk id="75" creationId="{0E5140E3-7100-76E7-94CD-AB2ED92AE124}"/>
          </ac:grpSpMkLst>
        </pc:grpChg>
        <pc:grpChg chg="add mod">
          <ac:chgData name="Ricard Vilalta" userId="1faf37b2-b797-4452-8b70-ac8d99ee1f53" providerId="ADAL" clId="{FECAFBEE-5299-490C-A9BD-610C260AF43A}" dt="2022-10-25T05:32:02.868" v="1201" actId="27636"/>
          <ac:grpSpMkLst>
            <pc:docMk/>
            <pc:sldMk cId="4091977373" sldId="3860"/>
            <ac:grpSpMk id="79" creationId="{727BBE4D-A7CB-5EDC-B078-3A097B7C5344}"/>
          </ac:grpSpMkLst>
        </pc:grp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9" creationId="{EDBD4B6D-B7D1-E015-BD56-B598024B70FC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2" creationId="{FF77A255-6890-1AB3-C220-6CC9A8D18C4E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3" creationId="{BB35785C-354B-D2AB-F1B7-B8003FC48081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4" creationId="{3679525A-C5F6-59A7-1FF9-9FA102224AAE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5" creationId="{A20431D7-0AF9-921B-657A-00FFDA7E65A4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6" creationId="{06B15F4A-C789-2D03-A029-0DA1AEF3E49D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17" creationId="{7C7F58A6-C00C-ED40-C26E-E5C260C793FC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48" creationId="{4D26BD19-72AA-A75B-997E-AE62ACC69FE1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49" creationId="{59E115F5-3549-B949-4B97-1126FC7D5FBA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50" creationId="{23C33C49-4FC7-4763-B26E-93F4325C2223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51" creationId="{280B970A-43CB-98C5-AB58-14D3848B4B10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58" creationId="{14A7B668-2EF7-6D33-E214-1D8B790F7A44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59" creationId="{B1FDAC7E-781D-5445-7477-D8568D481485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60" creationId="{2BEB1E9C-5D2F-8880-2BB3-4917602B9971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61" creationId="{204DA528-E99E-214A-AEC9-302AD4D8CBB7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64" creationId="{10563599-D6DA-02D2-6735-804CD86E8149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66" creationId="{8B7C78B8-1A0D-47A3-DB04-7784F738BFCF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67" creationId="{73E48721-334B-0C04-1670-A14DFB016AA1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83" creationId="{6038669D-0DBC-D024-0FFF-FD9DAA82C92A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84" creationId="{8920406C-74C5-7D7B-C0FC-948744032DC7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88" creationId="{224F1A41-121A-FA75-CE30-87251BF24DF2}"/>
          </ac:picMkLst>
        </pc:picChg>
        <pc:picChg chg="add mod">
          <ac:chgData name="Ricard Vilalta" userId="1faf37b2-b797-4452-8b70-ac8d99ee1f53" providerId="ADAL" clId="{FECAFBEE-5299-490C-A9BD-610C260AF43A}" dt="2022-10-25T05:32:02.868" v="1201" actId="27636"/>
          <ac:picMkLst>
            <pc:docMk/>
            <pc:sldMk cId="4091977373" sldId="3860"/>
            <ac:picMk id="90" creationId="{F1EA59F3-2153-BC73-C6A4-97626BDC0A8B}"/>
          </ac:picMkLst>
        </pc:pic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11" creationId="{FAEFD326-084E-EB92-C523-F92AE7A26601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25" creationId="{6F3539C0-A3C9-56B0-D05E-9EF4D657AA43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26" creationId="{D20B841A-4B83-05B2-648C-A87F27B9DDA3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27" creationId="{A7C4B759-98A9-A012-0B4A-5B7D2F812C3B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28" creationId="{464AF6BF-8F45-357C-72CF-8E5D78D6602C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29" creationId="{08CC4871-65C7-47D3-533F-72BE1D16B953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0" creationId="{6BCCE92B-DE70-0C03-3EAC-8F47C548CF04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5" creationId="{5B46E21D-DC0D-438C-817C-30B249DDE04B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6" creationId="{CDC08717-B7BC-7FB3-0335-59FBB9ABC9AF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7" creationId="{D2095203-0F6F-0B60-1A92-AFB573F866B2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8" creationId="{3265CF51-1884-FB8B-C183-EEAEC12D94ED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39" creationId="{FA3F2B66-4BDD-0798-6C55-D738AD6B9158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40" creationId="{6B257749-5FD6-CA8F-6D99-1D8FA6CAEA60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45" creationId="{DF6FD7D8-09DD-2744-5186-83CEC3E45F77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46" creationId="{7E7A1B83-F4E1-8A65-5938-42DCA256E6C7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47" creationId="{2D1CCB52-9155-1132-3A6D-BCB95EE7FBDE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53" creationId="{CD7D2E51-F422-E233-80E1-CC2BE2A1419B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54" creationId="{BD39DB81-2E8D-8C4B-25C8-18C82025F87C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55" creationId="{9C20FE85-3036-26F2-9EBA-AD2F04B4B4EA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56" creationId="{31417269-0081-1E84-1600-BA0EA84D4A38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57" creationId="{1C7AEF8D-91C3-F715-D832-25C53B7B200C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62" creationId="{771090EC-EEDA-4312-91FF-7850ADF63C41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63" creationId="{0BABCD3E-32D5-A65E-309A-DE7403437B84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65" creationId="{84BE15B6-DEA8-8F2F-5F20-84A9AF652BE8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68" creationId="{B46C3339-18E8-312A-ADB3-7E3B57D17557}"/>
          </ac:cxnSpMkLst>
        </pc:cxnChg>
        <pc:cxnChg chg="mod">
          <ac:chgData name="Ricard Vilalta" userId="1faf37b2-b797-4452-8b70-ac8d99ee1f53" providerId="ADAL" clId="{FECAFBEE-5299-490C-A9BD-610C260AF43A}" dt="2022-10-25T05:32:02.402" v="1200"/>
          <ac:cxnSpMkLst>
            <pc:docMk/>
            <pc:sldMk cId="4091977373" sldId="3860"/>
            <ac:cxnSpMk id="71" creationId="{00C6BA40-DB97-F334-7C8B-5F6D7F8F61BE}"/>
          </ac:cxnSpMkLst>
        </pc:cxnChg>
        <pc:cxnChg chg="mod">
          <ac:chgData name="Ricard Vilalta" userId="1faf37b2-b797-4452-8b70-ac8d99ee1f53" providerId="ADAL" clId="{FECAFBEE-5299-490C-A9BD-610C260AF43A}" dt="2022-10-25T05:32:02.402" v="1200"/>
          <ac:cxnSpMkLst>
            <pc:docMk/>
            <pc:sldMk cId="4091977373" sldId="3860"/>
            <ac:cxnSpMk id="72" creationId="{C2FE7F46-C289-E51E-D235-F3D037674440}"/>
          </ac:cxnSpMkLst>
        </pc:cxnChg>
        <pc:cxnChg chg="mod">
          <ac:chgData name="Ricard Vilalta" userId="1faf37b2-b797-4452-8b70-ac8d99ee1f53" providerId="ADAL" clId="{FECAFBEE-5299-490C-A9BD-610C260AF43A}" dt="2022-10-25T05:32:02.402" v="1200"/>
          <ac:cxnSpMkLst>
            <pc:docMk/>
            <pc:sldMk cId="4091977373" sldId="3860"/>
            <ac:cxnSpMk id="73" creationId="{A451636E-322E-4256-123D-C3BF5AB98184}"/>
          </ac:cxnSpMkLst>
        </pc:cxnChg>
        <pc:cxnChg chg="mod">
          <ac:chgData name="Ricard Vilalta" userId="1faf37b2-b797-4452-8b70-ac8d99ee1f53" providerId="ADAL" clId="{FECAFBEE-5299-490C-A9BD-610C260AF43A}" dt="2022-10-25T05:32:02.402" v="1200"/>
          <ac:cxnSpMkLst>
            <pc:docMk/>
            <pc:sldMk cId="4091977373" sldId="3860"/>
            <ac:cxnSpMk id="74" creationId="{61A0E691-5B2B-1E6B-EFC9-1AFB122ACAA6}"/>
          </ac:cxnSpMkLst>
        </pc:cxnChg>
        <pc:cxnChg chg="mod">
          <ac:chgData name="Ricard Vilalta" userId="1faf37b2-b797-4452-8b70-ac8d99ee1f53" providerId="ADAL" clId="{FECAFBEE-5299-490C-A9BD-610C260AF43A}" dt="2022-10-25T05:32:02.402" v="1200"/>
          <ac:cxnSpMkLst>
            <pc:docMk/>
            <pc:sldMk cId="4091977373" sldId="3860"/>
            <ac:cxnSpMk id="78" creationId="{6D7CE2EA-8CA5-C6C8-D22B-CB695C16CB2D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85" creationId="{F83877A8-0CF0-82AE-3A59-18C0F75CB4A2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93" creationId="{A02C694B-6BCE-CB47-7052-E6C1E0CFDCD9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94" creationId="{943F5852-27D3-7EDF-E376-3D96B0C0304B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95" creationId="{1E5758E0-D971-2C61-9044-E688B1AC676F}"/>
          </ac:cxnSpMkLst>
        </pc:cxnChg>
        <pc:cxnChg chg="add mod">
          <ac:chgData name="Ricard Vilalta" userId="1faf37b2-b797-4452-8b70-ac8d99ee1f53" providerId="ADAL" clId="{FECAFBEE-5299-490C-A9BD-610C260AF43A}" dt="2022-10-25T05:32:02.868" v="1201" actId="27636"/>
          <ac:cxnSpMkLst>
            <pc:docMk/>
            <pc:sldMk cId="4091977373" sldId="3860"/>
            <ac:cxnSpMk id="96" creationId="{064053A0-CAE5-BD8A-9784-0DDA67A770D0}"/>
          </ac:cxnSpMkLst>
        </pc:cxnChg>
      </pc:sldChg>
      <pc:sldChg chg="addSp delSp modSp new mod">
        <pc:chgData name="Ricard Vilalta" userId="1faf37b2-b797-4452-8b70-ac8d99ee1f53" providerId="ADAL" clId="{FECAFBEE-5299-490C-A9BD-610C260AF43A}" dt="2022-10-25T12:39:43.772" v="2322" actId="20577"/>
        <pc:sldMkLst>
          <pc:docMk/>
          <pc:sldMk cId="1757704313" sldId="3861"/>
        </pc:sldMkLst>
        <pc:spChg chg="mod">
          <ac:chgData name="Ricard Vilalta" userId="1faf37b2-b797-4452-8b70-ac8d99ee1f53" providerId="ADAL" clId="{FECAFBEE-5299-490C-A9BD-610C260AF43A}" dt="2022-10-25T12:36:57.962" v="2082" actId="20577"/>
          <ac:spMkLst>
            <pc:docMk/>
            <pc:sldMk cId="1757704313" sldId="3861"/>
            <ac:spMk id="2" creationId="{C6CCE0F4-ACF6-13E3-B145-FF40B4121EBC}"/>
          </ac:spMkLst>
        </pc:spChg>
        <pc:spChg chg="mod">
          <ac:chgData name="Ricard Vilalta" userId="1faf37b2-b797-4452-8b70-ac8d99ee1f53" providerId="ADAL" clId="{FECAFBEE-5299-490C-A9BD-610C260AF43A}" dt="2022-10-25T12:39:43.772" v="2322" actId="20577"/>
          <ac:spMkLst>
            <pc:docMk/>
            <pc:sldMk cId="1757704313" sldId="3861"/>
            <ac:spMk id="3" creationId="{3F8406CB-07ED-1F6A-11B5-13A7EF21B16B}"/>
          </ac:spMkLst>
        </pc:spChg>
        <pc:spChg chg="add del">
          <ac:chgData name="Ricard Vilalta" userId="1faf37b2-b797-4452-8b70-ac8d99ee1f53" providerId="ADAL" clId="{FECAFBEE-5299-490C-A9BD-610C260AF43A}" dt="2022-10-25T12:37:32.298" v="2128"/>
          <ac:spMkLst>
            <pc:docMk/>
            <pc:sldMk cId="1757704313" sldId="3861"/>
            <ac:spMk id="7" creationId="{0765B102-E29D-E1B0-D59F-D3841553BCEE}"/>
          </ac:spMkLst>
        </pc:spChg>
      </pc:sldChg>
      <pc:sldChg chg="addSp delSp modSp add del mod ord">
        <pc:chgData name="Ricard Vilalta" userId="1faf37b2-b797-4452-8b70-ac8d99ee1f53" providerId="ADAL" clId="{FECAFBEE-5299-490C-A9BD-610C260AF43A}" dt="2022-10-25T13:02:19.226" v="2624" actId="47"/>
        <pc:sldMkLst>
          <pc:docMk/>
          <pc:sldMk cId="2619264188" sldId="3862"/>
        </pc:sldMkLst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9" creationId="{22FFBEA4-9622-737D-B5C1-261F2410A0A5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0" creationId="{9E2EFE0D-D006-0BB7-21D0-A3077C13C623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1" creationId="{38AB50F4-6457-2DC2-47CC-ABAC95BDD312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2" creationId="{FBD0B6C8-857A-F9A6-C28C-A332A94C8DD0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7" creationId="{D71C3652-02A0-A33A-C4A8-1013DFAE2BBA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8" creationId="{270CF516-2332-38B7-621B-0485B8D67A9A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3" creationId="{A966E650-88A1-E408-1B28-6FE307E38898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4" creationId="{2442E0B0-7893-0315-A0B1-6E6A369C7325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5" creationId="{B05FD4D2-36CE-4AA6-84AD-3F5BF0AEB49A}"/>
          </ac:spMkLst>
        </pc:spChg>
        <pc:spChg chg="del">
          <ac:chgData name="Ricard Vilalta" userId="1faf37b2-b797-4452-8b70-ac8d99ee1f53" providerId="ADAL" clId="{FECAFBEE-5299-490C-A9BD-610C260AF43A}" dt="2022-10-25T12:05:13.608" v="1992" actId="478"/>
          <ac:spMkLst>
            <pc:docMk/>
            <pc:sldMk cId="2619264188" sldId="3862"/>
            <ac:spMk id="26" creationId="{F3EBDAC1-FCF5-AC93-CB25-5F9F7B88989A}"/>
          </ac:spMkLst>
        </pc:spChg>
        <pc:spChg chg="del mod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7" creationId="{E76E4283-36BD-076D-55F1-0ACB122E56FE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8" creationId="{09AB1173-6A1E-CF66-665C-44BE911993DB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29" creationId="{97DDD8FD-6014-E531-F55B-C23337B4C311}"/>
          </ac:spMkLst>
        </pc:spChg>
        <pc:spChg chg="del">
          <ac:chgData name="Ricard Vilalta" userId="1faf37b2-b797-4452-8b70-ac8d99ee1f53" providerId="ADAL" clId="{FECAFBEE-5299-490C-A9BD-610C260AF43A}" dt="2022-10-25T12:05:16.441" v="1993" actId="478"/>
          <ac:spMkLst>
            <pc:docMk/>
            <pc:sldMk cId="2619264188" sldId="3862"/>
            <ac:spMk id="30" creationId="{D29309DD-F4A4-E75A-4F22-B21591E3E2BD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31" creationId="{FF449A24-0808-9F5E-CB8B-CF5DB60C924C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44" creationId="{0701E084-7DA9-7F99-FC67-922E4B18740B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45" creationId="{07B8286E-3F69-11B5-CC21-F61C54E318A2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46" creationId="{3459DF86-6EBF-1447-D4BB-A040DE636E2E}"/>
          </ac:spMkLst>
        </pc:spChg>
        <pc:spChg chg="del mod">
          <ac:chgData name="Ricard Vilalta" userId="1faf37b2-b797-4452-8b70-ac8d99ee1f53" providerId="ADAL" clId="{FECAFBEE-5299-490C-A9BD-610C260AF43A}" dt="2022-10-25T06:58:20.448" v="1319" actId="478"/>
          <ac:spMkLst>
            <pc:docMk/>
            <pc:sldMk cId="2619264188" sldId="3862"/>
            <ac:spMk id="67" creationId="{D852A5EF-0C8E-B8A6-46B4-19295EE4D568}"/>
          </ac:spMkLst>
        </pc:spChg>
        <pc:spChg chg="del mod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70" creationId="{BBEEA2E4-8CEC-CC79-FDC9-D4B1BDD7797E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71" creationId="{7E4FFAD5-B4C7-E3BC-02DE-2DC2C3E71B09}"/>
          </ac:spMkLst>
        </pc:spChg>
        <pc:spChg chg="add del mod or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72" creationId="{060817A1-2F29-8126-5F70-E296B4CCDAE4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75" creationId="{FCFDEA41-921B-1AB3-9964-7B57918245D3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76" creationId="{F7316449-F8E1-26A1-F1E0-DB9578E5DBC1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77" creationId="{CA7A56EF-E6BE-AC26-BA38-F183B94A9E28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82" creationId="{BB6BFF63-53DC-EBD9-2BB8-DD13D4976E11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84" creationId="{92E768B0-28B7-B41E-EA6D-858D896D02CC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85" creationId="{4A61F7B7-5578-A0F2-5D5C-0AC95757F8E0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86" creationId="{1C768647-C559-BF33-C7F4-24DEB59092C6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87" creationId="{0A136248-D402-DA6F-FB75-0010B9B391C6}"/>
          </ac:spMkLst>
        </pc:spChg>
        <pc:spChg chg="del mod">
          <ac:chgData name="Ricard Vilalta" userId="1faf37b2-b797-4452-8b70-ac8d99ee1f53" providerId="ADAL" clId="{FECAFBEE-5299-490C-A9BD-610C260AF43A}" dt="2022-10-25T06:59:57.729" v="1323" actId="478"/>
          <ac:spMkLst>
            <pc:docMk/>
            <pc:sldMk cId="2619264188" sldId="3862"/>
            <ac:spMk id="88" creationId="{4084090F-ABE2-9A0D-C577-27E6B3A53424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89" creationId="{DA23D75A-E8C4-F094-EF78-EDF8BDC0D334}"/>
          </ac:spMkLst>
        </pc:spChg>
        <pc:spChg chg="del mod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90" creationId="{782D5859-AF58-9861-F715-D26FE79DE502}"/>
          </ac:spMkLst>
        </pc:spChg>
        <pc:spChg chg="del mod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91" creationId="{658D4167-172E-9A92-AD2B-6D10E7FC3DB2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96" creationId="{BE57DA56-74D4-4840-BEB5-1D4804004CB4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98" creationId="{278976AC-AFCA-86CA-8555-3DB0D2CE7296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99" creationId="{0EBBB212-7C67-11D7-0D0B-AF568682F42B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00" creationId="{B61D8DA8-6C53-A05D-ED6D-0C661D9317A0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102" creationId="{1CC81DF6-7C94-4E1F-F0A3-C4C6A29B1DA8}"/>
          </ac:spMkLst>
        </pc:spChg>
        <pc:spChg chg="add del mod">
          <ac:chgData name="Ricard Vilalta" userId="1faf37b2-b797-4452-8b70-ac8d99ee1f53" providerId="ADAL" clId="{FECAFBEE-5299-490C-A9BD-610C260AF43A}" dt="2022-10-25T12:03:54.969" v="1975" actId="21"/>
          <ac:spMkLst>
            <pc:docMk/>
            <pc:sldMk cId="2619264188" sldId="3862"/>
            <ac:spMk id="103" creationId="{E8EEC78A-104D-6CD0-2E3E-4F809B36CB26}"/>
          </ac:spMkLst>
        </pc:spChg>
        <pc:spChg chg="add mod">
          <ac:chgData name="Ricard Vilalta" userId="1faf37b2-b797-4452-8b70-ac8d99ee1f53" providerId="ADAL" clId="{FECAFBEE-5299-490C-A9BD-610C260AF43A}" dt="2022-10-25T12:07:20.639" v="2006" actId="27636"/>
          <ac:spMkLst>
            <pc:docMk/>
            <pc:sldMk cId="2619264188" sldId="3862"/>
            <ac:spMk id="107" creationId="{6151E5C1-B419-2634-A6BB-8B84287F8601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38" creationId="{7CC06986-28F6-A153-5E77-3AD60C589EAB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39" creationId="{F453480F-ED6C-952B-1006-94B2BF7B7D97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41" creationId="{397DF7AC-52B1-0C14-DD26-B29C7BB121D7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42" creationId="{BCA6655D-47B6-5DE3-DC09-DA406A8E7F35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43" creationId="{70BBC9FF-33E6-242F-CB49-A3748BDE9153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44" creationId="{C06884A5-A2E7-9D25-E049-9FAC12C039F8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45" creationId="{329DCCCE-9FD3-7568-0E19-65203C99FFE9}"/>
          </ac:spMkLst>
        </pc:spChg>
        <pc:spChg chg="del">
          <ac:chgData name="Ricard Vilalta" userId="1faf37b2-b797-4452-8b70-ac8d99ee1f53" providerId="ADAL" clId="{FECAFBEE-5299-490C-A9BD-610C260AF43A}" dt="2022-10-25T12:07:19.584" v="2004" actId="478"/>
          <ac:spMkLst>
            <pc:docMk/>
            <pc:sldMk cId="2619264188" sldId="3862"/>
            <ac:spMk id="149" creationId="{B72F36EE-4D44-52B8-C4B2-EF4E3700B327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51" creationId="{1FEDEC11-C277-B730-A0D5-4511F941B1B8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52" creationId="{155479C5-9555-D28C-0367-5EF4822B1DB3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56" creationId="{70A9A162-3B24-9410-7D66-6710A1096A65}"/>
          </ac:spMkLst>
        </pc:spChg>
        <pc:spChg chg="del">
          <ac:chgData name="Ricard Vilalta" userId="1faf37b2-b797-4452-8b70-ac8d99ee1f53" providerId="ADAL" clId="{FECAFBEE-5299-490C-A9BD-610C260AF43A}" dt="2022-10-25T12:05:20.921" v="1995" actId="478"/>
          <ac:spMkLst>
            <pc:docMk/>
            <pc:sldMk cId="2619264188" sldId="3862"/>
            <ac:spMk id="157" creationId="{B95BE8DB-1EA5-94F9-B8E4-DDE4E43B6DB6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59" creationId="{3370AB8B-74FA-525E-20E6-D031552DE13A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0" creationId="{A7DCF50C-ADBE-4AD9-F953-EDF8B3910F0A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1" creationId="{89498DA0-A33A-8A34-0D68-DAB9228FA6E9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2" creationId="{0B5E7E70-A07C-C52B-57B8-3DBE7501432B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3" creationId="{E6DCF641-4AB0-2706-DAE5-F326E09660A6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4" creationId="{A6E1B305-0428-A31E-C800-911E7221D2E7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65" creationId="{D6518905-E435-E45E-4A9F-AFE49B9E40E6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77" creationId="{60E910FA-A6CB-84D0-4D74-FE486458AB2F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78" creationId="{0D980073-F446-8FA0-0814-B9C023A4522A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79" creationId="{5094D017-1DC4-49B4-C2D2-30B6B1427DC5}"/>
          </ac:spMkLst>
        </pc:spChg>
        <pc:spChg chg="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83" creationId="{E59E3E49-D05C-A49B-C5C9-8378E86A6480}"/>
          </ac:spMkLst>
        </pc:spChg>
        <pc:spChg chg="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86" creationId="{5754AF59-3910-8C3B-78B2-0D76271BD621}"/>
          </ac:spMkLst>
        </pc:spChg>
        <pc:spChg chg="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24" creationId="{420B2D5C-532A-0844-2548-82618C1BE8B7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29" creationId="{1D8A6CCE-C36C-B589-2431-7464682C4550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1" creationId="{BD300FF2-C651-1EA5-3AE1-3FF412F1D54F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2" creationId="{E5BBAEDD-2721-F34B-E8E4-8405FAA43078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3" creationId="{2D93BB79-BCFA-A465-6A5D-D84D451A9BC9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4" creationId="{A20E7133-F27F-01D1-1DB9-84EE1168E4F0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5" creationId="{B7F02461-CB0F-E590-5D58-D27543A2B435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36" creationId="{EF20781C-B3D1-EF07-4A47-99C0EADFB528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47" creationId="{A29CD992-DFD4-3D21-D763-6885F9297AAC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49" creationId="{F921EC9A-0344-5957-D98C-453A4C8EB6A3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50" creationId="{2C712E03-F4CA-78BE-103B-5F7AA477E587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55" creationId="{C9653360-4DC6-DD67-77AD-725252EB1CD6}"/>
          </ac:spMkLst>
        </pc:spChg>
        <pc:spChg chg="add mod">
          <ac:chgData name="Ricard Vilalta" userId="1faf37b2-b797-4452-8b70-ac8d99ee1f53" providerId="ADAL" clId="{FECAFBEE-5299-490C-A9BD-610C260AF43A}" dt="2022-10-25T12:05:28.149" v="1996"/>
          <ac:spMkLst>
            <pc:docMk/>
            <pc:sldMk cId="2619264188" sldId="3862"/>
            <ac:spMk id="1057" creationId="{FD5ECDB1-72B0-3995-C734-FB8EE1CDC104}"/>
          </ac:spMkLst>
        </pc:spChg>
        <pc:grpChg chg="del">
          <ac:chgData name="Ricard Vilalta" userId="1faf37b2-b797-4452-8b70-ac8d99ee1f53" providerId="ADAL" clId="{FECAFBEE-5299-490C-A9BD-610C260AF43A}" dt="2022-10-25T12:04:59.774" v="1986" actId="478"/>
          <ac:grpSpMkLst>
            <pc:docMk/>
            <pc:sldMk cId="2619264188" sldId="3862"/>
            <ac:grpSpMk id="54" creationId="{13F86B10-A44A-D55C-DB87-806D504B5820}"/>
          </ac:grpSpMkLst>
        </pc:grpChg>
        <pc:grpChg chg="del mod">
          <ac:chgData name="Ricard Vilalta" userId="1faf37b2-b797-4452-8b70-ac8d99ee1f53" providerId="ADAL" clId="{FECAFBEE-5299-490C-A9BD-610C260AF43A}" dt="2022-10-25T12:05:05.823" v="1991" actId="478"/>
          <ac:grpSpMkLst>
            <pc:docMk/>
            <pc:sldMk cId="2619264188" sldId="3862"/>
            <ac:grpSpMk id="57" creationId="{13238C0D-B33B-69FD-555A-C003B1BE3EE5}"/>
          </ac:grpSpMkLst>
        </pc:grpChg>
        <pc:grpChg chg="del mod">
          <ac:chgData name="Ricard Vilalta" userId="1faf37b2-b797-4452-8b70-ac8d99ee1f53" providerId="ADAL" clId="{FECAFBEE-5299-490C-A9BD-610C260AF43A}" dt="2022-10-25T06:58:20.448" v="1319" actId="478"/>
          <ac:grpSpMkLst>
            <pc:docMk/>
            <pc:sldMk cId="2619264188" sldId="3862"/>
            <ac:grpSpMk id="65" creationId="{0BF85B3A-2269-E2A3-13DF-7E31152D7D9C}"/>
          </ac:grpSpMkLst>
        </pc:grpChg>
        <pc:grpChg chg="add mod">
          <ac:chgData name="Ricard Vilalta" userId="1faf37b2-b797-4452-8b70-ac8d99ee1f53" providerId="ADAL" clId="{FECAFBEE-5299-490C-A9BD-610C260AF43A}" dt="2022-10-25T12:05:28.149" v="1996"/>
          <ac:grpSpMkLst>
            <pc:docMk/>
            <pc:sldMk cId="2619264188" sldId="3862"/>
            <ac:grpSpMk id="182" creationId="{1F5B25D0-FE86-6817-7DEA-B0B0E95A689C}"/>
          </ac:grpSpMkLst>
        </pc:grpChg>
        <pc:grpChg chg="add mod">
          <ac:chgData name="Ricard Vilalta" userId="1faf37b2-b797-4452-8b70-ac8d99ee1f53" providerId="ADAL" clId="{FECAFBEE-5299-490C-A9BD-610C260AF43A}" dt="2022-10-25T12:05:28.149" v="1996"/>
          <ac:grpSpMkLst>
            <pc:docMk/>
            <pc:sldMk cId="2619264188" sldId="3862"/>
            <ac:grpSpMk id="185" creationId="{82659101-1F0D-ADE3-2EFE-C0B0F9E9961E}"/>
          </ac:grpSpMkLst>
        </pc:grpChg>
        <pc:grpChg chg="add mod">
          <ac:chgData name="Ricard Vilalta" userId="1faf37b2-b797-4452-8b70-ac8d99ee1f53" providerId="ADAL" clId="{FECAFBEE-5299-490C-A9BD-610C260AF43A}" dt="2022-10-25T12:05:28.149" v="1996"/>
          <ac:grpSpMkLst>
            <pc:docMk/>
            <pc:sldMk cId="2619264188" sldId="3862"/>
            <ac:grpSpMk id="190" creationId="{8BC23709-FB2F-2875-788B-B7145C6F2363}"/>
          </ac:grpSpMkLst>
        </pc:grp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2" creationId="{D23368FB-E0DE-C396-E2C5-4E20F68178D5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3" creationId="{8A3D2077-86C6-8658-DDCD-D66C5434B878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3" creationId="{112BBA79-D22D-A1AB-3215-6DD7280570AE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4" creationId="{CC5D12FB-ACEE-A83C-E360-8CAD30FDD7DB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9" creationId="{A29682EC-39B9-D078-46CA-3B72D8F9FBE4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20" creationId="{FA7115C1-549A-4333-F8A1-6D2D20858266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36" creationId="{03F5AF9D-FB4F-5C9D-3737-0B3C868D6935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37" creationId="{C08E4ED7-DA7D-5D24-B386-DF7820397CAB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38" creationId="{D9AC995B-C366-D33E-73EC-F1C275C95CAB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39" creationId="{95E64365-C44D-0710-DBA0-B13286BED60E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63" creationId="{7B80F829-B345-8AEE-2E1A-0139075E98B7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64" creationId="{38E6556A-1D2A-0CF2-EDFF-743814473FE7}"/>
          </ac:picMkLst>
        </pc:picChg>
        <pc:picChg chg="del mod">
          <ac:chgData name="Ricard Vilalta" userId="1faf37b2-b797-4452-8b70-ac8d99ee1f53" providerId="ADAL" clId="{FECAFBEE-5299-490C-A9BD-610C260AF43A}" dt="2022-10-25T12:03:54.969" v="1975" actId="21"/>
          <ac:picMkLst>
            <pc:docMk/>
            <pc:sldMk cId="2619264188" sldId="3862"/>
            <ac:picMk id="66" creationId="{5619F62D-3090-F381-83FB-797019AF718B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68" creationId="{425CDF06-511B-36E5-F870-AB46076A5D69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73" creationId="{029EB056-4536-CEF1-9B67-553C4422339E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83" creationId="{943F6249-F009-61F8-39B6-7D13E001EB3E}"/>
          </ac:picMkLst>
        </pc:picChg>
        <pc:picChg chg="del">
          <ac:chgData name="Ricard Vilalta" userId="1faf37b2-b797-4452-8b70-ac8d99ee1f53" providerId="ADAL" clId="{FECAFBEE-5299-490C-A9BD-610C260AF43A}" dt="2022-10-25T12:05:00.994" v="1987" actId="478"/>
          <ac:picMkLst>
            <pc:docMk/>
            <pc:sldMk cId="2619264188" sldId="3862"/>
            <ac:picMk id="117" creationId="{BC1E27EE-553B-C705-F2A5-85C2A376D911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40" creationId="{43BB8BC5-C976-75B8-592A-07FAD4F467A9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46" creationId="{95A61330-FE33-E02A-4C56-379BE17AB85A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47" creationId="{DDD4E68D-E0EC-7B77-CB95-603B79873D2F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53" creationId="{CA77CCA2-4F46-C9BE-4011-26ACBFEFBE78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54" creationId="{54B6B99A-3C51-20E5-9F79-F26B8A0E750C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69" creationId="{37EE9AC7-7C71-1273-4908-19C6DC4F1805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70" creationId="{89FA3331-8DB9-02FC-749C-082A26AD12BD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71" creationId="{6BC3ECB1-4E8E-B462-ED6B-A206D69E9849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72" creationId="{89F5B03F-AB97-51E1-91B7-379B2683131F}"/>
          </ac:picMkLst>
        </pc:picChg>
        <pc:picChg chg="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84" creationId="{E662C211-BF71-387C-525E-BCF02A1E5170}"/>
          </ac:picMkLst>
        </pc:picChg>
        <pc:picChg chg="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87" creationId="{F06A491B-5AE9-B85F-2693-E305AFCB5E3D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88" creationId="{6C4E05A8-D2A0-455B-D487-1D8B4F59666A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89" creationId="{258E42EC-922E-0497-8D0A-501C9A655496}"/>
          </ac:picMkLst>
        </pc:picChg>
        <pc:picChg chg="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91" creationId="{1E8553F2-2511-2C71-44DA-7C8817980C8B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25" creationId="{E82D887C-200B-82A9-DCEC-AC936EAEB368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026" creationId="{774F0530-CA42-5DF4-BB61-ADB27B3260EF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27" creationId="{520EC21B-080C-9213-126A-4CD4F18F339C}"/>
          </ac:picMkLst>
        </pc:picChg>
        <pc:picChg chg="del">
          <ac:chgData name="Ricard Vilalta" userId="1faf37b2-b797-4452-8b70-ac8d99ee1f53" providerId="ADAL" clId="{FECAFBEE-5299-490C-A9BD-610C260AF43A}" dt="2022-10-25T12:05:20.921" v="1995" actId="478"/>
          <ac:picMkLst>
            <pc:docMk/>
            <pc:sldMk cId="2619264188" sldId="3862"/>
            <ac:picMk id="1028" creationId="{2DF164A2-1674-1A49-102B-367F522D9CB7}"/>
          </ac:picMkLst>
        </pc:picChg>
        <pc:picChg chg="del mod">
          <ac:chgData name="Ricard Vilalta" userId="1faf37b2-b797-4452-8b70-ac8d99ee1f53" providerId="ADAL" clId="{FECAFBEE-5299-490C-A9BD-610C260AF43A}" dt="2022-10-25T12:03:54.969" v="1975" actId="21"/>
          <ac:picMkLst>
            <pc:docMk/>
            <pc:sldMk cId="2619264188" sldId="3862"/>
            <ac:picMk id="1030" creationId="{9C7DCDB4-860C-AFCD-F0AA-78DBBA6F3396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45" creationId="{F69A119A-AC4F-6396-28AE-6A72996E5629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46" creationId="{518F4F7F-F928-4787-4B9D-AAEB974F51DD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48" creationId="{D5DE35B0-02CC-8AB9-4D50-92D996C4C882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53" creationId="{6DA1F693-6F02-4AF7-8056-5A42D725469E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54" creationId="{2DE75448-9E2A-2A67-F07F-285BFB727FE3}"/>
          </ac:picMkLst>
        </pc:picChg>
        <pc:picChg chg="add mod">
          <ac:chgData name="Ricard Vilalta" userId="1faf37b2-b797-4452-8b70-ac8d99ee1f53" providerId="ADAL" clId="{FECAFBEE-5299-490C-A9BD-610C260AF43A}" dt="2022-10-25T12:05:28.149" v="1996"/>
          <ac:picMkLst>
            <pc:docMk/>
            <pc:sldMk cId="2619264188" sldId="3862"/>
            <ac:picMk id="1056" creationId="{40F9B039-EFC9-3C98-F19A-C8AC4A80DDA9}"/>
          </ac:picMkLst>
        </pc:pic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6" creationId="{BFACEE5A-21A5-88FE-1EDF-BC42EB52A192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5" creationId="{7810BF3F-A802-FAB3-2A81-9C9C054B06C7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6" creationId="{A80FEBC3-C609-60D1-DCE3-29ACC72FA123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21" creationId="{803A0AA4-7705-A1A2-64A5-E1D8544DD9C3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22" creationId="{A5303A0D-31C3-2C54-9636-75764AD13365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33" creationId="{8DDFB1DA-04E2-D550-23F8-3DE2588FD1A3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34" creationId="{B9EEDD27-4580-3C39-D511-2AE4FAE7E5CF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35" creationId="{D3FEE68D-8198-C9FE-C526-1520447229C3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40" creationId="{D0A290EC-0649-7BC1-3B3F-EB1B1A117B00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41" creationId="{D22C8528-CE96-9FAB-E302-254482A9FBD2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42" creationId="{CC119939-D6E3-6373-8425-41241A0D8A72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43" creationId="{D22BFBCC-6C91-F2F9-F6A9-579C6B0B10DB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47" creationId="{8CAF74D8-D392-F667-3D2D-87B93A005B46}"/>
          </ac:cxnSpMkLst>
        </pc:cxnChg>
        <pc:cxnChg chg="del mod">
          <ac:chgData name="Ricard Vilalta" userId="1faf37b2-b797-4452-8b70-ac8d99ee1f53" providerId="ADAL" clId="{FECAFBEE-5299-490C-A9BD-610C260AF43A}" dt="2022-10-25T12:05:01.826" v="1988" actId="478"/>
          <ac:cxnSpMkLst>
            <pc:docMk/>
            <pc:sldMk cId="2619264188" sldId="3862"/>
            <ac:cxnSpMk id="48" creationId="{B187CC76-977F-F32F-5C56-7274F502A725}"/>
          </ac:cxnSpMkLst>
        </pc:cxnChg>
        <pc:cxnChg chg="del mod">
          <ac:chgData name="Ricard Vilalta" userId="1faf37b2-b797-4452-8b70-ac8d99ee1f53" providerId="ADAL" clId="{FECAFBEE-5299-490C-A9BD-610C260AF43A}" dt="2022-10-25T06:59:58.594" v="1325" actId="478"/>
          <ac:cxnSpMkLst>
            <pc:docMk/>
            <pc:sldMk cId="2619264188" sldId="3862"/>
            <ac:cxnSpMk id="49" creationId="{036EE83F-6EDD-DBF9-A052-23858281799F}"/>
          </ac:cxnSpMkLst>
        </pc:cxnChg>
        <pc:cxnChg chg="del mod">
          <ac:chgData name="Ricard Vilalta" userId="1faf37b2-b797-4452-8b70-ac8d99ee1f53" providerId="ADAL" clId="{FECAFBEE-5299-490C-A9BD-610C260AF43A}" dt="2022-10-25T12:04:54.775" v="1984" actId="478"/>
          <ac:cxnSpMkLst>
            <pc:docMk/>
            <pc:sldMk cId="2619264188" sldId="3862"/>
            <ac:cxnSpMk id="50" creationId="{647D10BE-322F-9DEA-D1A3-507D89800E7B}"/>
          </ac:cxnSpMkLst>
        </pc:cxnChg>
        <pc:cxnChg chg="del mod">
          <ac:chgData name="Ricard Vilalta" userId="1faf37b2-b797-4452-8b70-ac8d99ee1f53" providerId="ADAL" clId="{FECAFBEE-5299-490C-A9BD-610C260AF43A}" dt="2022-10-25T12:05:03.174" v="1990" actId="478"/>
          <ac:cxnSpMkLst>
            <pc:docMk/>
            <pc:sldMk cId="2619264188" sldId="3862"/>
            <ac:cxnSpMk id="51" creationId="{1793FC6F-F6DF-514B-A8DB-34481178B45D}"/>
          </ac:cxnSpMkLst>
        </pc:cxnChg>
        <pc:cxnChg chg="del mod">
          <ac:chgData name="Ricard Vilalta" userId="1faf37b2-b797-4452-8b70-ac8d99ee1f53" providerId="ADAL" clId="{FECAFBEE-5299-490C-A9BD-610C260AF43A}" dt="2022-10-25T12:04:56.352" v="1985" actId="478"/>
          <ac:cxnSpMkLst>
            <pc:docMk/>
            <pc:sldMk cId="2619264188" sldId="3862"/>
            <ac:cxnSpMk id="74" creationId="{13534135-9E16-A68E-E067-E20C4C9DC20A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78" creationId="{E159E8A5-99E7-A328-1A58-4687D726128E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79" creationId="{6155CE21-3F05-C6BC-6CB4-D4077E78F2E0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80" creationId="{DA569BF4-BE1C-F338-FBFB-2CABC8868518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81" creationId="{7913E63B-DCFE-74DA-D39B-3D9513095723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92" creationId="{4B54E034-BD67-CA20-983F-EF9A1A197D5B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93" creationId="{FE8756C6-D3F1-EFAF-03AC-4566FD004CB0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94" creationId="{1EA0F798-DF1B-BBCB-5898-751F40D9CF5A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95" creationId="{D9D9FA98-7523-5D82-FDA2-ABEC41188F2A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97" creationId="{942FAEC1-E86F-85B7-59E3-BCA434E91BC2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01" creationId="{E9172DE2-80A9-EEBD-2A7A-559243550465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04" creationId="{551358E2-7965-DF57-912A-EBAE4C0EDAEF}"/>
          </ac:cxnSpMkLst>
        </pc:cxnChg>
        <pc:cxnChg chg="del mod">
          <ac:chgData name="Ricard Vilalta" userId="1faf37b2-b797-4452-8b70-ac8d99ee1f53" providerId="ADAL" clId="{FECAFBEE-5299-490C-A9BD-610C260AF43A}" dt="2022-10-25T12:05:02.454" v="1989" actId="478"/>
          <ac:cxnSpMkLst>
            <pc:docMk/>
            <pc:sldMk cId="2619264188" sldId="3862"/>
            <ac:cxnSpMk id="106" creationId="{5420D562-22DE-DF7D-B50D-44E1923104BC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10" creationId="{44EDF838-DE62-491F-F93C-46E348ADF5E4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13" creationId="{2B609A91-CE85-79FC-6A28-370C65C8866F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18" creationId="{5CABC3AF-A037-C733-3B1B-26F338CC8C65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21" creationId="{D86F7CC4-8615-024A-E10C-ED391E6B4AF6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24" creationId="{470C8417-8654-679E-E11C-D31676367857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27" creationId="{DA53FEAD-FBDE-9BF7-6A20-0B72EF0A9468}"/>
          </ac:cxnSpMkLst>
        </pc:cxnChg>
        <pc:cxnChg chg="add del mod">
          <ac:chgData name="Ricard Vilalta" userId="1faf37b2-b797-4452-8b70-ac8d99ee1f53" providerId="ADAL" clId="{FECAFBEE-5299-490C-A9BD-610C260AF43A}" dt="2022-10-25T12:03:54.969" v="1975" actId="21"/>
          <ac:cxnSpMkLst>
            <pc:docMk/>
            <pc:sldMk cId="2619264188" sldId="3862"/>
            <ac:cxnSpMk id="131" creationId="{98CA88E3-967D-1051-AC54-64DA6B96B257}"/>
          </ac:cxnSpMkLst>
        </pc:cxnChg>
        <pc:cxnChg chg="del">
          <ac:chgData name="Ricard Vilalta" userId="1faf37b2-b797-4452-8b70-ac8d99ee1f53" providerId="ADAL" clId="{FECAFBEE-5299-490C-A9BD-610C260AF43A}" dt="2022-10-25T12:05:20.921" v="1995" actId="478"/>
          <ac:cxnSpMkLst>
            <pc:docMk/>
            <pc:sldMk cId="2619264188" sldId="3862"/>
            <ac:cxnSpMk id="133" creationId="{0F0103B7-E0E3-83EE-D6C1-1A8D7EA8A9F3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48" creationId="{8A7AF839-17E2-BFC6-2994-283518F3A299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50" creationId="{9EDA1BC9-E57C-28F8-8A09-878F17CBA76F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55" creationId="{9F60A3C7-FFEA-5D7A-67D0-D5695268062C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58" creationId="{3E39C595-586F-F356-E92E-40F64238A77A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66" creationId="{97E3BB4B-148E-8DCD-EF48-91AE4111B0C6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67" creationId="{88183B36-4FF0-5AD5-D809-02D1CDF27F66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68" creationId="{B8C44B09-8ACA-BF92-6BC2-6778719EC1F9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73" creationId="{F574F018-1B0F-2FE8-732F-6819594D0F5E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74" creationId="{AAF70E3E-D610-C3F2-EB54-8BA1E61E600D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75" creationId="{C40A8AB3-D82C-10AF-1EE9-48AA48E28FEC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76" creationId="{3DEAD1D7-6DBB-DE32-97EE-06B012C4CDF7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80" creationId="{D86FF275-3D1D-7388-086C-B28BAFFBCC99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81" creationId="{DB2C9CBC-5606-46BC-DD83-EC434DECFC41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37" creationId="{7B74FDC5-5B3D-33FB-BE76-3F649F3C69A2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38" creationId="{721F8562-1568-AACF-D0E8-82652CDB3A1E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39" creationId="{4D2271AF-C048-BD57-D544-946EC97E80C3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40" creationId="{BB85910B-E642-8E1F-3055-CBE72B195BE4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41" creationId="{A0994959-6848-EA7B-EE53-E7CC2E77FF48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42" creationId="{090BE432-27EB-1FEB-D34C-8048D2A60CD9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43" creationId="{3F8FBF7C-BCFF-7BA9-3CA4-DC76108B4F0B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44" creationId="{3B9BCF45-8FC0-371B-60AD-5673B5E4012A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51" creationId="{8726B0D9-4447-87CB-7857-D864A3177FB4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52" creationId="{4BE6886C-20A1-ED36-6537-2D86B0AECDCD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58" creationId="{64875C69-CD63-2B99-C642-8798F0FCF2C6}"/>
          </ac:cxnSpMkLst>
        </pc:cxnChg>
        <pc:cxnChg chg="add mod">
          <ac:chgData name="Ricard Vilalta" userId="1faf37b2-b797-4452-8b70-ac8d99ee1f53" providerId="ADAL" clId="{FECAFBEE-5299-490C-A9BD-610C260AF43A}" dt="2022-10-25T12:05:28.149" v="1996"/>
          <ac:cxnSpMkLst>
            <pc:docMk/>
            <pc:sldMk cId="2619264188" sldId="3862"/>
            <ac:cxnSpMk id="1059" creationId="{2A364150-18E9-ACB1-EA80-2246B487EE01}"/>
          </ac:cxnSpMkLst>
        </pc:cxnChg>
      </pc:sldChg>
      <pc:sldChg chg="addSp delSp modSp new mod modClrScheme chgLayout">
        <pc:chgData name="Ricard Vilalta" userId="1faf37b2-b797-4452-8b70-ac8d99ee1f53" providerId="ADAL" clId="{FECAFBEE-5299-490C-A9BD-610C260AF43A}" dt="2022-11-03T06:48:13.526" v="2825" actId="20577"/>
        <pc:sldMkLst>
          <pc:docMk/>
          <pc:sldMk cId="398273818" sldId="3863"/>
        </pc:sldMkLst>
        <pc:spChg chg="del mod ord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2" creationId="{971A8ED2-B528-0C1F-3278-7F96621ED64B}"/>
          </ac:spMkLst>
        </pc:spChg>
        <pc:spChg chg="del mod ord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3" creationId="{32044ACC-F3CE-0628-AB5A-319D90D5344A}"/>
          </ac:spMkLst>
        </pc:spChg>
        <pc:spChg chg="mod ord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4" creationId="{F890A8DE-7ADA-712F-0D37-DD5F9EEF7E3E}"/>
          </ac:spMkLst>
        </pc:spChg>
        <pc:spChg chg="mod ord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5" creationId="{CCFCBFEE-C412-E055-EEE3-FCEC70CD1F01}"/>
          </ac:spMkLst>
        </pc:spChg>
        <pc:spChg chg="del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6" creationId="{C6DC74F2-55FC-F24A-3355-0AA84A391262}"/>
          </ac:spMkLst>
        </pc:spChg>
        <pc:spChg chg="del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7" creationId="{9B7329D6-6123-4ED2-CAC3-86B7494B2A7E}"/>
          </ac:spMkLst>
        </pc:spChg>
        <pc:spChg chg="del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8" creationId="{0D2967FD-482C-80D0-E0D0-F5FD6EA44FC7}"/>
          </ac:spMkLst>
        </pc:spChg>
        <pc:spChg chg="mod ord">
          <ac:chgData name="Ricard Vilalta" userId="1faf37b2-b797-4452-8b70-ac8d99ee1f53" providerId="ADAL" clId="{FECAFBEE-5299-490C-A9BD-610C260AF43A}" dt="2022-10-25T07:36:06.972" v="1755" actId="700"/>
          <ac:spMkLst>
            <pc:docMk/>
            <pc:sldMk cId="398273818" sldId="3863"/>
            <ac:spMk id="9" creationId="{6E0C1E15-483B-5719-7318-AE562BFA72FD}"/>
          </ac:spMkLst>
        </pc:spChg>
        <pc:spChg chg="add mod ord">
          <ac:chgData name="Ricard Vilalta" userId="1faf37b2-b797-4452-8b70-ac8d99ee1f53" providerId="ADAL" clId="{FECAFBEE-5299-490C-A9BD-610C260AF43A}" dt="2022-10-25T12:57:14.478" v="2524" actId="20577"/>
          <ac:spMkLst>
            <pc:docMk/>
            <pc:sldMk cId="398273818" sldId="3863"/>
            <ac:spMk id="10" creationId="{4DF47BB4-60BA-EF9A-3EC9-53767FBAB776}"/>
          </ac:spMkLst>
        </pc:spChg>
        <pc:spChg chg="add del mod ord">
          <ac:chgData name="Ricard Vilalta" userId="1faf37b2-b797-4452-8b70-ac8d99ee1f53" providerId="ADAL" clId="{FECAFBEE-5299-490C-A9BD-610C260AF43A}" dt="2022-10-25T12:55:40.678" v="2485" actId="478"/>
          <ac:spMkLst>
            <pc:docMk/>
            <pc:sldMk cId="398273818" sldId="3863"/>
            <ac:spMk id="11" creationId="{90D37496-6A68-5A99-4EBC-882F1DA32349}"/>
          </ac:spMkLst>
        </pc:spChg>
        <pc:spChg chg="add del">
          <ac:chgData name="Ricard Vilalta" userId="1faf37b2-b797-4452-8b70-ac8d99ee1f53" providerId="ADAL" clId="{FECAFBEE-5299-490C-A9BD-610C260AF43A}" dt="2022-10-25T12:55:50.791" v="2489" actId="478"/>
          <ac:spMkLst>
            <pc:docMk/>
            <pc:sldMk cId="398273818" sldId="3863"/>
            <ac:spMk id="13" creationId="{58F73BF6-7853-5325-722E-D291164AED1C}"/>
          </ac:spMkLst>
        </pc:spChg>
        <pc:spChg chg="add mod">
          <ac:chgData name="Ricard Vilalta" userId="1faf37b2-b797-4452-8b70-ac8d99ee1f53" providerId="ADAL" clId="{FECAFBEE-5299-490C-A9BD-610C260AF43A}" dt="2022-11-03T06:48:13.526" v="2825" actId="20577"/>
          <ac:spMkLst>
            <pc:docMk/>
            <pc:sldMk cId="398273818" sldId="3863"/>
            <ac:spMk id="14" creationId="{F4D3D9A1-B36C-4C50-B7A5-21129DC58F7B}"/>
          </ac:spMkLst>
        </pc:spChg>
        <pc:spChg chg="add del">
          <ac:chgData name="Ricard Vilalta" userId="1faf37b2-b797-4452-8b70-ac8d99ee1f53" providerId="ADAL" clId="{FECAFBEE-5299-490C-A9BD-610C260AF43A}" dt="2022-10-25T12:57:05.099" v="2520"/>
          <ac:spMkLst>
            <pc:docMk/>
            <pc:sldMk cId="398273818" sldId="3863"/>
            <ac:spMk id="15" creationId="{F9A3824F-0829-391E-4336-59E5EC2F809A}"/>
          </ac:spMkLst>
        </pc:spChg>
        <pc:spChg chg="add mod">
          <ac:chgData name="Ricard Vilalta" userId="1faf37b2-b797-4452-8b70-ac8d99ee1f53" providerId="ADAL" clId="{FECAFBEE-5299-490C-A9BD-610C260AF43A}" dt="2022-11-03T06:48:11.525" v="2823" actId="20577"/>
          <ac:spMkLst>
            <pc:docMk/>
            <pc:sldMk cId="398273818" sldId="3863"/>
            <ac:spMk id="16" creationId="{C5A72D10-EA36-9C00-B88E-22238591E1AF}"/>
          </ac:spMkLst>
        </pc:spChg>
      </pc:sldChg>
      <pc:sldChg chg="modSp new mod">
        <pc:chgData name="Ricard Vilalta" userId="1faf37b2-b797-4452-8b70-ac8d99ee1f53" providerId="ADAL" clId="{FECAFBEE-5299-490C-A9BD-610C260AF43A}" dt="2022-10-25T12:33:13.908" v="2022" actId="20577"/>
        <pc:sldMkLst>
          <pc:docMk/>
          <pc:sldMk cId="297906331" sldId="3864"/>
        </pc:sldMkLst>
        <pc:spChg chg="mod">
          <ac:chgData name="Ricard Vilalta" userId="1faf37b2-b797-4452-8b70-ac8d99ee1f53" providerId="ADAL" clId="{FECAFBEE-5299-490C-A9BD-610C260AF43A}" dt="2022-10-25T12:32:41.235" v="2018" actId="20577"/>
          <ac:spMkLst>
            <pc:docMk/>
            <pc:sldMk cId="297906331" sldId="3864"/>
            <ac:spMk id="2" creationId="{7D6A6222-FEFF-C617-0433-DD7836409921}"/>
          </ac:spMkLst>
        </pc:spChg>
        <pc:spChg chg="mod">
          <ac:chgData name="Ricard Vilalta" userId="1faf37b2-b797-4452-8b70-ac8d99ee1f53" providerId="ADAL" clId="{FECAFBEE-5299-490C-A9BD-610C260AF43A}" dt="2022-10-25T12:33:13.908" v="2022" actId="20577"/>
          <ac:spMkLst>
            <pc:docMk/>
            <pc:sldMk cId="297906331" sldId="3864"/>
            <ac:spMk id="3" creationId="{2969375C-46BC-7169-1391-5847B8DDD536}"/>
          </ac:spMkLst>
        </pc:spChg>
      </pc:sldChg>
      <pc:sldChg chg="addSp delSp modSp new mod">
        <pc:chgData name="Ricard Vilalta" userId="1faf37b2-b797-4452-8b70-ac8d99ee1f53" providerId="ADAL" clId="{FECAFBEE-5299-490C-A9BD-610C260AF43A}" dt="2022-10-26T10:47:48.405" v="2635" actId="113"/>
        <pc:sldMkLst>
          <pc:docMk/>
          <pc:sldMk cId="2478542228" sldId="3865"/>
        </pc:sldMkLst>
        <pc:spChg chg="mod">
          <ac:chgData name="Ricard Vilalta" userId="1faf37b2-b797-4452-8b70-ac8d99ee1f53" providerId="ADAL" clId="{FECAFBEE-5299-490C-A9BD-610C260AF43A}" dt="2022-10-25T12:53:20.908" v="2392" actId="27636"/>
          <ac:spMkLst>
            <pc:docMk/>
            <pc:sldMk cId="2478542228" sldId="3865"/>
            <ac:spMk id="2" creationId="{0D733459-FD55-B2BF-F1E9-911A8AA7F206}"/>
          </ac:spMkLst>
        </pc:spChg>
        <pc:spChg chg="add del mod">
          <ac:chgData name="Ricard Vilalta" userId="1faf37b2-b797-4452-8b70-ac8d99ee1f53" providerId="ADAL" clId="{FECAFBEE-5299-490C-A9BD-610C260AF43A}" dt="2022-10-26T10:47:48.405" v="2635" actId="113"/>
          <ac:spMkLst>
            <pc:docMk/>
            <pc:sldMk cId="2478542228" sldId="3865"/>
            <ac:spMk id="3" creationId="{C306C975-9A5B-3D55-211A-0AB989A2F58A}"/>
          </ac:spMkLst>
        </pc:spChg>
        <pc:spChg chg="add del mod">
          <ac:chgData name="Ricard Vilalta" userId="1faf37b2-b797-4452-8b70-ac8d99ee1f53" providerId="ADAL" clId="{FECAFBEE-5299-490C-A9BD-610C260AF43A}" dt="2022-10-25T12:43:31.367" v="2324"/>
          <ac:spMkLst>
            <pc:docMk/>
            <pc:sldMk cId="2478542228" sldId="3865"/>
            <ac:spMk id="7" creationId="{4124BB7C-010F-DD45-719D-4548DB5B5C0D}"/>
          </ac:spMkLst>
        </pc:spChg>
        <pc:spChg chg="add del mod">
          <ac:chgData name="Ricard Vilalta" userId="1faf37b2-b797-4452-8b70-ac8d99ee1f53" providerId="ADAL" clId="{FECAFBEE-5299-490C-A9BD-610C260AF43A}" dt="2022-10-25T12:55:47.761" v="2487" actId="21"/>
          <ac:spMkLst>
            <pc:docMk/>
            <pc:sldMk cId="2478542228" sldId="3865"/>
            <ac:spMk id="8" creationId="{EF93FB5A-BCAB-284D-480B-99067A3D736E}"/>
          </ac:spMkLst>
        </pc:spChg>
        <pc:spChg chg="add mod">
          <ac:chgData name="Ricard Vilalta" userId="1faf37b2-b797-4452-8b70-ac8d99ee1f53" providerId="ADAL" clId="{FECAFBEE-5299-490C-A9BD-610C260AF43A}" dt="2022-10-25T13:00:26.489" v="2582" actId="1076"/>
          <ac:spMkLst>
            <pc:docMk/>
            <pc:sldMk cId="2478542228" sldId="3865"/>
            <ac:spMk id="14" creationId="{9FE7B063-1F7E-C878-AD3D-D3EC11B1FF75}"/>
          </ac:spMkLst>
        </pc:spChg>
        <pc:spChg chg="add mod">
          <ac:chgData name="Ricard Vilalta" userId="1faf37b2-b797-4452-8b70-ac8d99ee1f53" providerId="ADAL" clId="{FECAFBEE-5299-490C-A9BD-610C260AF43A}" dt="2022-10-25T13:00:46.491" v="2599" actId="6549"/>
          <ac:spMkLst>
            <pc:docMk/>
            <pc:sldMk cId="2478542228" sldId="3865"/>
            <ac:spMk id="15" creationId="{2F3A97E5-BBC1-6A03-E519-7C4B7A998913}"/>
          </ac:spMkLst>
        </pc:spChg>
        <pc:picChg chg="add mod">
          <ac:chgData name="Ricard Vilalta" userId="1faf37b2-b797-4452-8b70-ac8d99ee1f53" providerId="ADAL" clId="{FECAFBEE-5299-490C-A9BD-610C260AF43A}" dt="2022-10-25T13:01:14.407" v="2605" actId="1076"/>
          <ac:picMkLst>
            <pc:docMk/>
            <pc:sldMk cId="2478542228" sldId="3865"/>
            <ac:picMk id="4099" creationId="{4086B873-F76D-3CAD-003C-E2D6E33546B1}"/>
          </ac:picMkLst>
        </pc:picChg>
        <pc:cxnChg chg="add mod">
          <ac:chgData name="Ricard Vilalta" userId="1faf37b2-b797-4452-8b70-ac8d99ee1f53" providerId="ADAL" clId="{FECAFBEE-5299-490C-A9BD-610C260AF43A}" dt="2022-10-25T12:59:50.470" v="2579" actId="1076"/>
          <ac:cxnSpMkLst>
            <pc:docMk/>
            <pc:sldMk cId="2478542228" sldId="3865"/>
            <ac:cxnSpMk id="10" creationId="{D32C0AAD-C362-9E41-4759-8287F74C8466}"/>
          </ac:cxnSpMkLst>
        </pc:cxnChg>
        <pc:cxnChg chg="add mod">
          <ac:chgData name="Ricard Vilalta" userId="1faf37b2-b797-4452-8b70-ac8d99ee1f53" providerId="ADAL" clId="{FECAFBEE-5299-490C-A9BD-610C260AF43A}" dt="2022-10-25T12:59:48.762" v="2578" actId="1076"/>
          <ac:cxnSpMkLst>
            <pc:docMk/>
            <pc:sldMk cId="2478542228" sldId="3865"/>
            <ac:cxnSpMk id="11" creationId="{FC2F4EAC-EE8E-9F4E-A2EB-5153B2BA87BC}"/>
          </ac:cxnSpMkLst>
        </pc:cxnChg>
      </pc:sldChg>
      <pc:sldChg chg="addSp delSp modSp new mod">
        <pc:chgData name="Ricard Vilalta" userId="1faf37b2-b797-4452-8b70-ac8d99ee1f53" providerId="ADAL" clId="{FECAFBEE-5299-490C-A9BD-610C260AF43A}" dt="2022-11-02T14:20:37.654" v="2661" actId="27636"/>
        <pc:sldMkLst>
          <pc:docMk/>
          <pc:sldMk cId="110432364" sldId="3866"/>
        </pc:sldMkLst>
        <pc:spChg chg="mod">
          <ac:chgData name="Ricard Vilalta" userId="1faf37b2-b797-4452-8b70-ac8d99ee1f53" providerId="ADAL" clId="{FECAFBEE-5299-490C-A9BD-610C260AF43A}" dt="2022-11-02T14:20:37.654" v="2661" actId="27636"/>
          <ac:spMkLst>
            <pc:docMk/>
            <pc:sldMk cId="110432364" sldId="3866"/>
            <ac:spMk id="2" creationId="{C141DB75-5C18-D10F-EB93-E1A975524F85}"/>
          </ac:spMkLst>
        </pc:spChg>
        <pc:spChg chg="del">
          <ac:chgData name="Ricard Vilalta" userId="1faf37b2-b797-4452-8b70-ac8d99ee1f53" providerId="ADAL" clId="{FECAFBEE-5299-490C-A9BD-610C260AF43A}" dt="2022-11-02T14:20:28.742" v="2659" actId="478"/>
          <ac:spMkLst>
            <pc:docMk/>
            <pc:sldMk cId="110432364" sldId="3866"/>
            <ac:spMk id="3" creationId="{442C703A-FE74-510C-7CE6-F843BAB7DDF3}"/>
          </ac:spMkLst>
        </pc:spChg>
        <pc:picChg chg="add">
          <ac:chgData name="Ricard Vilalta" userId="1faf37b2-b797-4452-8b70-ac8d99ee1f53" providerId="ADAL" clId="{FECAFBEE-5299-490C-A9BD-610C260AF43A}" dt="2022-11-02T14:20:37.586" v="2660"/>
          <ac:picMkLst>
            <pc:docMk/>
            <pc:sldMk cId="110432364" sldId="3866"/>
            <ac:picMk id="6" creationId="{68A8C834-06FF-F240-0D74-7DFB70391DEE}"/>
          </ac:picMkLst>
        </pc:picChg>
      </pc:sldChg>
      <pc:sldChg chg="addSp delSp modSp new mod">
        <pc:chgData name="Ricard Vilalta" userId="1faf37b2-b797-4452-8b70-ac8d99ee1f53" providerId="ADAL" clId="{FECAFBEE-5299-490C-A9BD-610C260AF43A}" dt="2022-11-02T15:37:37.039" v="2790" actId="1076"/>
        <pc:sldMkLst>
          <pc:docMk/>
          <pc:sldMk cId="3564202863" sldId="3867"/>
        </pc:sldMkLst>
        <pc:spChg chg="del">
          <ac:chgData name="Ricard Vilalta" userId="1faf37b2-b797-4452-8b70-ac8d99ee1f53" providerId="ADAL" clId="{FECAFBEE-5299-490C-A9BD-610C260AF43A}" dt="2022-11-02T14:21:18.613" v="2663" actId="478"/>
          <ac:spMkLst>
            <pc:docMk/>
            <pc:sldMk cId="3564202863" sldId="3867"/>
            <ac:spMk id="3" creationId="{15766278-B00B-DD4E-E9D6-20E0803D1673}"/>
          </ac:spMkLst>
        </pc:spChg>
        <pc:spChg chg="add mod">
          <ac:chgData name="Ricard Vilalta" userId="1faf37b2-b797-4452-8b70-ac8d99ee1f53" providerId="ADAL" clId="{FECAFBEE-5299-490C-A9BD-610C260AF43A}" dt="2022-11-02T15:28:59.929" v="2727" actId="1076"/>
          <ac:spMkLst>
            <pc:docMk/>
            <pc:sldMk cId="3564202863" sldId="3867"/>
            <ac:spMk id="7" creationId="{494125A6-7B89-CF23-507C-38CE70BD65C8}"/>
          </ac:spMkLst>
        </pc:spChg>
        <pc:spChg chg="add mod">
          <ac:chgData name="Ricard Vilalta" userId="1faf37b2-b797-4452-8b70-ac8d99ee1f53" providerId="ADAL" clId="{FECAFBEE-5299-490C-A9BD-610C260AF43A}" dt="2022-11-02T15:29:08.122" v="2731" actId="1076"/>
          <ac:spMkLst>
            <pc:docMk/>
            <pc:sldMk cId="3564202863" sldId="3867"/>
            <ac:spMk id="10" creationId="{85841E11-B4BE-5D37-FC6A-BA292052B4E3}"/>
          </ac:spMkLst>
        </pc:spChg>
        <pc:spChg chg="add mod">
          <ac:chgData name="Ricard Vilalta" userId="1faf37b2-b797-4452-8b70-ac8d99ee1f53" providerId="ADAL" clId="{FECAFBEE-5299-490C-A9BD-610C260AF43A}" dt="2022-11-02T15:29:18.405" v="2734" actId="1076"/>
          <ac:spMkLst>
            <pc:docMk/>
            <pc:sldMk cId="3564202863" sldId="3867"/>
            <ac:spMk id="11" creationId="{68464EC5-A49D-3FE6-99E6-A0B2EA372793}"/>
          </ac:spMkLst>
        </pc:spChg>
        <pc:spChg chg="add mod">
          <ac:chgData name="Ricard Vilalta" userId="1faf37b2-b797-4452-8b70-ac8d99ee1f53" providerId="ADAL" clId="{FECAFBEE-5299-490C-A9BD-610C260AF43A}" dt="2022-11-02T15:29:23.354" v="2737" actId="20577"/>
          <ac:spMkLst>
            <pc:docMk/>
            <pc:sldMk cId="3564202863" sldId="3867"/>
            <ac:spMk id="12" creationId="{705A7FE6-92B0-EAA5-1326-51BC42B2587B}"/>
          </ac:spMkLst>
        </pc:spChg>
        <pc:spChg chg="add mod">
          <ac:chgData name="Ricard Vilalta" userId="1faf37b2-b797-4452-8b70-ac8d99ee1f53" providerId="ADAL" clId="{FECAFBEE-5299-490C-A9BD-610C260AF43A}" dt="2022-11-02T15:36:28.643" v="2777" actId="1038"/>
          <ac:spMkLst>
            <pc:docMk/>
            <pc:sldMk cId="3564202863" sldId="3867"/>
            <ac:spMk id="13" creationId="{4972508E-A87C-0BEA-FEDD-0BBD498B6E7E}"/>
          </ac:spMkLst>
        </pc:spChg>
        <pc:picChg chg="add del mod">
          <ac:chgData name="Ricard Vilalta" userId="1faf37b2-b797-4452-8b70-ac8d99ee1f53" providerId="ADAL" clId="{FECAFBEE-5299-490C-A9BD-610C260AF43A}" dt="2022-11-02T15:36:02.674" v="2753" actId="478"/>
          <ac:picMkLst>
            <pc:docMk/>
            <pc:sldMk cId="3564202863" sldId="3867"/>
            <ac:picMk id="6" creationId="{2AA151F0-5886-6026-8830-ACAF5CC1537E}"/>
          </ac:picMkLst>
        </pc:picChg>
        <pc:picChg chg="add mod">
          <ac:chgData name="Ricard Vilalta" userId="1faf37b2-b797-4452-8b70-ac8d99ee1f53" providerId="ADAL" clId="{FECAFBEE-5299-490C-A9BD-610C260AF43A}" dt="2022-11-02T15:28:46.843" v="2724" actId="1076"/>
          <ac:picMkLst>
            <pc:docMk/>
            <pc:sldMk cId="3564202863" sldId="3867"/>
            <ac:picMk id="8" creationId="{EED89BD0-328F-C320-B987-8A2868C8CBA8}"/>
          </ac:picMkLst>
        </pc:picChg>
        <pc:picChg chg="add mod">
          <ac:chgData name="Ricard Vilalta" userId="1faf37b2-b797-4452-8b70-ac8d99ee1f53" providerId="ADAL" clId="{FECAFBEE-5299-490C-A9BD-610C260AF43A}" dt="2022-11-02T15:33:14.607" v="2741"/>
          <ac:picMkLst>
            <pc:docMk/>
            <pc:sldMk cId="3564202863" sldId="3867"/>
            <ac:picMk id="9" creationId="{3608D79B-4835-D47E-8FEB-6271E340F7E6}"/>
          </ac:picMkLst>
        </pc:picChg>
        <pc:picChg chg="add del mod">
          <ac:chgData name="Ricard Vilalta" userId="1faf37b2-b797-4452-8b70-ac8d99ee1f53" providerId="ADAL" clId="{FECAFBEE-5299-490C-A9BD-610C260AF43A}" dt="2022-11-02T15:37:21.214" v="2782" actId="478"/>
          <ac:picMkLst>
            <pc:docMk/>
            <pc:sldMk cId="3564202863" sldId="3867"/>
            <ac:picMk id="14" creationId="{D9E63553-6697-538D-1E1F-30DB05DFA2E2}"/>
          </ac:picMkLst>
        </pc:picChg>
        <pc:picChg chg="add mod">
          <ac:chgData name="Ricard Vilalta" userId="1faf37b2-b797-4452-8b70-ac8d99ee1f53" providerId="ADAL" clId="{FECAFBEE-5299-490C-A9BD-610C260AF43A}" dt="2022-11-02T15:37:37.039" v="2790" actId="1076"/>
          <ac:picMkLst>
            <pc:docMk/>
            <pc:sldMk cId="3564202863" sldId="3867"/>
            <ac:picMk id="4098" creationId="{B2FF38FB-DDF5-9D1D-644A-1789C1DE61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9B43E8-DD67-480A-AB97-84BA888675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E35E7-09F1-4562-863D-E97B35A10C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A67FE-C63E-40E0-B62C-E2B96DD3CC4D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5538E-52BA-4A68-86A7-B5852373A6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487A6-48E4-4EAA-A47E-B5C00D0F1E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A014-B8B0-4F21-8FA0-69E1DFD5B1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404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18D13-2B8B-41BE-8F2D-6552CDE5AFC7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9E05-EEA8-48FE-8969-1C31CA8D3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8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teraflow-h2020" TargetMode="Externa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gif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7" Type="http://schemas.openxmlformats.org/officeDocument/2006/relationships/image" Target="../media/image6.emf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22.emf"/><Relationship Id="rId2" Type="http://schemas.openxmlformats.org/officeDocument/2006/relationships/image" Target="../media/image2.jpeg"/><Relationship Id="rId16" Type="http://schemas.openxmlformats.org/officeDocument/2006/relationships/image" Target="../media/image13.png"/><Relationship Id="rId20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channel/UCz86mcBvscgA4tS_voXokyQ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svg"/><Relationship Id="rId5" Type="http://schemas.openxmlformats.org/officeDocument/2006/relationships/image" Target="../media/image5.emf"/><Relationship Id="rId15" Type="http://schemas.openxmlformats.org/officeDocument/2006/relationships/image" Target="../media/image12.jpeg"/><Relationship Id="rId23" Type="http://schemas.openxmlformats.org/officeDocument/2006/relationships/image" Target="../media/image20.png"/><Relationship Id="rId10" Type="http://schemas.openxmlformats.org/officeDocument/2006/relationships/hyperlink" Target="http://www.linkedin.com/company/teraflow-h2020" TargetMode="External"/><Relationship Id="rId19" Type="http://schemas.openxmlformats.org/officeDocument/2006/relationships/image" Target="../media/image16.svg"/><Relationship Id="rId4" Type="http://schemas.openxmlformats.org/officeDocument/2006/relationships/hyperlink" Target="https://twitter.com/TeraFlow_h2020" TargetMode="External"/><Relationship Id="rId9" Type="http://schemas.openxmlformats.org/officeDocument/2006/relationships/image" Target="../media/image7.em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8895F15-4340-4B04-9E70-F9853D555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0" y="408566"/>
            <a:ext cx="8684465" cy="263209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8361" y="3349316"/>
            <a:ext cx="6239756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FE9E2F9-EDC0-4817-93D2-E6A20FC12F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9062" y="3952726"/>
            <a:ext cx="6239756" cy="463550"/>
          </a:xfrm>
        </p:spPr>
        <p:txBody>
          <a:bodyPr/>
          <a:lstStyle>
            <a:lvl1pPr marL="0" indent="0">
              <a:buNone/>
              <a:defRPr sz="2400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FC4BD33-2667-4D91-9098-1685294768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8361" y="4556136"/>
            <a:ext cx="6239756" cy="81609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Role + Partner logo</a:t>
            </a:r>
            <a:endParaRPr lang="en-GB"/>
          </a:p>
        </p:txBody>
      </p:sp>
      <p:pic>
        <p:nvPicPr>
          <p:cNvPr id="20" name="Picture 4" descr="La bandera europea | Unión Europea">
            <a:extLst>
              <a:ext uri="{FF2B5EF4-FFF2-40B4-BE49-F238E27FC236}">
                <a16:creationId xmlns:a16="http://schemas.microsoft.com/office/drawing/2014/main" id="{47F3C31B-E92B-4921-842A-7AF520F3CA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2" y="6166733"/>
            <a:ext cx="745582" cy="4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5641855-F092-4FFB-B093-B4A809E528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30" y="6134313"/>
            <a:ext cx="1304788" cy="482796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A7E311E-6AFF-418D-853C-F30E85EA8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8361" y="5512095"/>
            <a:ext cx="6239756" cy="33033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Venue +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89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BD7BF-9E83-43A5-94CA-A8AEB2208E5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7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6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35CA5-4E3F-43F1-9FE0-EE0686B579E5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8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2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60ADCD-33A9-4E9F-A5CF-5D7C277F4BFE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5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62C48-0E58-4E51-B884-8E86B866646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10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5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DAA4C-9319-4E49-8FAE-35C081A54D6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11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8B034-33EB-4076-A65B-A1AF7DEDF88E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12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B20FC2-CDE4-4345-A900-395C324934E4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13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2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C0BD9-FA0D-4FEA-A944-9FD4264CD5D5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14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72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4B2AC-ACC3-4329-B93E-C0D964B22FA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15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C25CD-D63B-4B8D-9C8D-FD2CEEA6A034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16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5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D4F747-A390-4D47-9983-3F3511050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5964037"/>
            <a:ext cx="2139570" cy="648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507A2-49F9-4DE1-AF63-FA607E9FC75F}"/>
              </a:ext>
            </a:extLst>
          </p:cNvPr>
          <p:cNvSpPr txBox="1"/>
          <p:nvPr userDrawn="1"/>
        </p:nvSpPr>
        <p:spPr>
          <a:xfrm>
            <a:off x="575354" y="473544"/>
            <a:ext cx="1069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F70B7"/>
                </a:solidFill>
                <a:latin typeface="Century Gothic" panose="020B0502020202020204" pitchFamily="34" charset="0"/>
              </a:rPr>
              <a:t>Agenda / Content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1160980" y="1501672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1160980" y="2568830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3689E-8185-4CA7-8C65-366A19DF13CF}"/>
              </a:ext>
            </a:extLst>
          </p:cNvPr>
          <p:cNvSpPr txBox="1"/>
          <p:nvPr userDrawn="1"/>
        </p:nvSpPr>
        <p:spPr>
          <a:xfrm>
            <a:off x="1160980" y="3635927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3C999-20D6-4EF9-B9AA-AC275DADCFAD}"/>
              </a:ext>
            </a:extLst>
          </p:cNvPr>
          <p:cNvSpPr txBox="1"/>
          <p:nvPr userDrawn="1"/>
        </p:nvSpPr>
        <p:spPr>
          <a:xfrm>
            <a:off x="1160980" y="4703024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6437618" y="1495841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6437618" y="2562999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A2EA1E5-A91F-4B4B-A0D8-54EA045F6AE3}"/>
              </a:ext>
            </a:extLst>
          </p:cNvPr>
          <p:cNvSpPr txBox="1"/>
          <p:nvPr userDrawn="1"/>
        </p:nvSpPr>
        <p:spPr>
          <a:xfrm>
            <a:off x="6437617" y="3630096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F495456-5910-45B5-91F2-6566919D229E}"/>
              </a:ext>
            </a:extLst>
          </p:cNvPr>
          <p:cNvSpPr txBox="1"/>
          <p:nvPr userDrawn="1"/>
        </p:nvSpPr>
        <p:spPr>
          <a:xfrm>
            <a:off x="6483850" y="4697193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BCB83D-B73C-4107-96F3-0CFA4B06C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9437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To remove numbers: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BB57AE5-1527-44A8-94D2-7FBA54344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9437" y="277174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Go to view </a:t>
            </a:r>
            <a:br>
              <a:rPr lang="en-GB"/>
            </a:br>
            <a:r>
              <a:rPr lang="en-GB"/>
              <a:t>Slide master…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0598F320-ED9F-4F9C-A6E0-04E875892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9437" y="3838898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Select the agenda/content slide…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CAB9879-AFBC-4071-A5D5-3C7422932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437" y="485365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And remove the numbers you don’t need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F9B9A4A-BA41-41DC-B58D-D2F81C07B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8178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To add slide with number 9-16: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07326E00-F74D-4AA3-BE39-DE01E62DD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8178" y="2771342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Right mouse click on thumbnail on the left…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79F7554-459B-4F67-916A-FD6E0066A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8178" y="383850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Select Layout…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C0F57B5-A28F-4372-80C9-3C16CD72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8178" y="484911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And choose the right agenda/content slide</a:t>
            </a:r>
          </a:p>
        </p:txBody>
      </p:sp>
    </p:spTree>
    <p:extLst>
      <p:ext uri="{BB962C8B-B14F-4D97-AF65-F5344CB8AC3E}">
        <p14:creationId xmlns:p14="http://schemas.microsoft.com/office/powerpoint/2010/main" val="1241382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688" y="1466850"/>
            <a:ext cx="10679112" cy="449738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1504151-B064-4136-9FA4-1AAEB95B2E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</p:spTree>
    <p:extLst>
      <p:ext uri="{BB962C8B-B14F-4D97-AF65-F5344CB8AC3E}">
        <p14:creationId xmlns:p14="http://schemas.microsoft.com/office/powerpoint/2010/main" val="1876302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9" y="1466850"/>
            <a:ext cx="5960890" cy="4497388"/>
          </a:xfrm>
        </p:spPr>
        <p:txBody>
          <a:bodyPr>
            <a:noAutofit/>
          </a:bodyPr>
          <a:lstStyle>
            <a:lvl1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2E8069-F999-4DBA-BCB2-375DCA5AAF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76984" y="1792287"/>
            <a:ext cx="4140328" cy="4140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</p:spTree>
    <p:extLst>
      <p:ext uri="{BB962C8B-B14F-4D97-AF65-F5344CB8AC3E}">
        <p14:creationId xmlns:p14="http://schemas.microsoft.com/office/powerpoint/2010/main" val="2175712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0689" y="2209454"/>
            <a:ext cx="382317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C1741FC-1FB5-4A22-963D-5031CEEB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9015" y="2209454"/>
            <a:ext cx="3823170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982AF0A-78FC-479D-8E03-4513336F7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689" y="1656661"/>
            <a:ext cx="3823170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2EB7D4A-9521-44D9-900A-81FEF65BFE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9015" y="1660499"/>
            <a:ext cx="3823170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CE699-E540-4E35-B894-2BCE254F3EE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</p:spTree>
    <p:extLst>
      <p:ext uri="{BB962C8B-B14F-4D97-AF65-F5344CB8AC3E}">
        <p14:creationId xmlns:p14="http://schemas.microsoft.com/office/powerpoint/2010/main" val="1875624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842" y="2369799"/>
            <a:ext cx="312760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C1741FC-1FB5-4A22-963D-5031CEEB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2198" y="2365961"/>
            <a:ext cx="3127604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982AF0A-78FC-479D-8E03-4513336F7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842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2EB7D4A-9521-44D9-900A-81FEF65BFE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2198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94E60BE-0A7B-4ACF-B886-5273976B09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554" y="2365961"/>
            <a:ext cx="3127604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30FA4B89-7D93-4DF7-B91E-C1D0A3A158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4554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46E2F7-66A2-4AC9-934C-8668575DFF1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</p:spTree>
    <p:extLst>
      <p:ext uri="{BB962C8B-B14F-4D97-AF65-F5344CB8AC3E}">
        <p14:creationId xmlns:p14="http://schemas.microsoft.com/office/powerpoint/2010/main" val="343540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838200" y="1813261"/>
            <a:ext cx="2906767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4615525" y="1813261"/>
            <a:ext cx="2906767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8392850" y="1813261"/>
            <a:ext cx="2906767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3788" y="1869720"/>
            <a:ext cx="2503725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1950" y="1869720"/>
            <a:ext cx="23114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3327" y="1869720"/>
            <a:ext cx="2318305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720419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7834" y="2709957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2641" y="2709957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</p:spTree>
    <p:extLst>
      <p:ext uri="{BB962C8B-B14F-4D97-AF65-F5344CB8AC3E}">
        <p14:creationId xmlns:p14="http://schemas.microsoft.com/office/powerpoint/2010/main" val="3962417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625313" y="1693307"/>
            <a:ext cx="2804370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3417737" y="1693307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6222137" y="1693307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901" y="1749766"/>
            <a:ext cx="1486596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4162" y="1749766"/>
            <a:ext cx="122331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2614" y="1749766"/>
            <a:ext cx="144969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01" y="2600465"/>
            <a:ext cx="245042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0609" y="2590003"/>
            <a:ext cx="245042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0317" y="2590003"/>
            <a:ext cx="24516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DA0132-F972-4BBA-8218-4DF8494748D7}"/>
              </a:ext>
            </a:extLst>
          </p:cNvPr>
          <p:cNvSpPr/>
          <p:nvPr userDrawn="1"/>
        </p:nvSpPr>
        <p:spPr>
          <a:xfrm>
            <a:off x="9026537" y="1703769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3CF0D7E-004B-40E9-889A-B55E261BC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97015" y="1760228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4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DDAD93E-2D2E-416A-A2E3-9737669545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1201" y="2600465"/>
            <a:ext cx="24516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631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306384" y="1641293"/>
            <a:ext cx="2376000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2603824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GB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4913208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972" y="1697752"/>
            <a:ext cx="1486596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0249" y="1694812"/>
            <a:ext cx="122331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3685" y="1694812"/>
            <a:ext cx="144969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1972" y="2548451"/>
            <a:ext cx="2079417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26696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803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DA0132-F972-4BBA-8218-4DF8494748D7}"/>
              </a:ext>
            </a:extLst>
          </p:cNvPr>
          <p:cNvSpPr/>
          <p:nvPr userDrawn="1"/>
        </p:nvSpPr>
        <p:spPr>
          <a:xfrm>
            <a:off x="7222592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3CF0D7E-004B-40E9-889A-B55E261BC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3070" y="1694812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4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DDAD93E-2D2E-416A-A2E3-9737669545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38910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B165020-EEDC-4889-AD94-4BB6AE71DF75}"/>
              </a:ext>
            </a:extLst>
          </p:cNvPr>
          <p:cNvSpPr/>
          <p:nvPr userDrawn="1"/>
        </p:nvSpPr>
        <p:spPr>
          <a:xfrm>
            <a:off x="9531976" y="1647510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4AE93873-6A88-4095-B49F-3D0AD36F3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02454" y="1703969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5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02FEC62-B7DA-4B8C-A168-204AC660D0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5017" y="2548451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6709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2CD868C-B4A4-45CA-8AFB-795B7CFEB9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4633" y="2116539"/>
            <a:ext cx="1979927" cy="198204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300997-268C-4CB8-BD06-30468CA2A7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641" y="4418769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47CE20C3-F272-47C2-BF94-86300EED3C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4772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BFAF867-444C-4C99-8E52-94B289A43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5904" y="4418768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7BB43DE-F6A8-4CC3-83C2-AC48531939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552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5E64652-2F94-41EA-89B6-04C2DC570E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11746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5D59F32D-9CF1-4747-9640-55CFBAEA39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3640" y="4946740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8B748AA1-DF85-4037-B0A8-56D53F422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772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F7E378BD-1F13-4C2B-98EB-B8D14854A0A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05903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7C36461E-26D8-40C0-927C-1AFFE8A97F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55998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3FEE9FF8-56AF-49FD-8759-2F145E06B57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06092" y="4922300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40" name="Picture Placeholder 20">
            <a:extLst>
              <a:ext uri="{FF2B5EF4-FFF2-40B4-BE49-F238E27FC236}">
                <a16:creationId xmlns:a16="http://schemas.microsoft.com/office/drawing/2014/main" id="{AC061B5B-D4C1-40EE-95B4-40419D2C62B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25246" y="2123562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1" name="Picture Placeholder 20">
            <a:extLst>
              <a:ext uri="{FF2B5EF4-FFF2-40B4-BE49-F238E27FC236}">
                <a16:creationId xmlns:a16="http://schemas.microsoft.com/office/drawing/2014/main" id="{A84715BC-485A-43E5-A629-4987FF8F4B7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15445" y="2118125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2" name="Picture Placeholder 20">
            <a:extLst>
              <a:ext uri="{FF2B5EF4-FFF2-40B4-BE49-F238E27FC236}">
                <a16:creationId xmlns:a16="http://schemas.microsoft.com/office/drawing/2014/main" id="{F44E534E-BDD4-4024-992B-6A9433A81C1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426472" y="2123561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7847E619-1632-4AB7-B7F8-A07C98F84B8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76566" y="2116539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22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E3DD580-8AB7-4ED6-91FD-12AF41C085B2}"/>
              </a:ext>
            </a:extLst>
          </p:cNvPr>
          <p:cNvSpPr/>
          <p:nvPr userDrawn="1"/>
        </p:nvSpPr>
        <p:spPr>
          <a:xfrm>
            <a:off x="8820835" y="1773720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2D567-A0A0-48BF-8064-308E962FA66E}"/>
              </a:ext>
            </a:extLst>
          </p:cNvPr>
          <p:cNvSpPr/>
          <p:nvPr userDrawn="1"/>
        </p:nvSpPr>
        <p:spPr>
          <a:xfrm>
            <a:off x="6157973" y="1773721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B1E2C-DE0F-4DF3-91D2-F8054E783FAD}"/>
              </a:ext>
            </a:extLst>
          </p:cNvPr>
          <p:cNvSpPr/>
          <p:nvPr userDrawn="1"/>
        </p:nvSpPr>
        <p:spPr>
          <a:xfrm>
            <a:off x="3488905" y="1773722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D0DD-0DBF-4145-931B-F439172CF7D1}"/>
              </a:ext>
            </a:extLst>
          </p:cNvPr>
          <p:cNvSpPr/>
          <p:nvPr userDrawn="1"/>
        </p:nvSpPr>
        <p:spPr>
          <a:xfrm>
            <a:off x="838200" y="1773723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FDF3EB-A7F5-4A6B-BA45-770E019A0C85}"/>
              </a:ext>
            </a:extLst>
          </p:cNvPr>
          <p:cNvSpPr/>
          <p:nvPr userDrawn="1"/>
        </p:nvSpPr>
        <p:spPr>
          <a:xfrm>
            <a:off x="843190" y="2363555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FDF3EB-A7F5-4A6B-BA45-770E019A0C85}"/>
              </a:ext>
            </a:extLst>
          </p:cNvPr>
          <p:cNvSpPr/>
          <p:nvPr userDrawn="1"/>
        </p:nvSpPr>
        <p:spPr>
          <a:xfrm>
            <a:off x="1657865" y="2363551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4A0111-B635-4C34-90C3-51E3E9621376}"/>
              </a:ext>
            </a:extLst>
          </p:cNvPr>
          <p:cNvSpPr/>
          <p:nvPr userDrawn="1"/>
        </p:nvSpPr>
        <p:spPr>
          <a:xfrm>
            <a:off x="2472540" y="2363550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A0111-B635-4C34-90C3-51E3E9621376}"/>
              </a:ext>
            </a:extLst>
          </p:cNvPr>
          <p:cNvSpPr/>
          <p:nvPr userDrawn="1"/>
        </p:nvSpPr>
        <p:spPr>
          <a:xfrm>
            <a:off x="3493698" y="2363550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042928-CA17-44E6-BA71-DCE34D1BA4F8}"/>
              </a:ext>
            </a:extLst>
          </p:cNvPr>
          <p:cNvSpPr/>
          <p:nvPr userDrawn="1"/>
        </p:nvSpPr>
        <p:spPr>
          <a:xfrm>
            <a:off x="4313363" y="2363549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D11C5A6-6B8E-423C-93DF-5A7EEE7DC70E}"/>
              </a:ext>
            </a:extLst>
          </p:cNvPr>
          <p:cNvSpPr/>
          <p:nvPr userDrawn="1"/>
        </p:nvSpPr>
        <p:spPr>
          <a:xfrm>
            <a:off x="5128038" y="2363548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CA8A79-A74C-48E6-BE0C-35596963C3F1}"/>
              </a:ext>
            </a:extLst>
          </p:cNvPr>
          <p:cNvSpPr/>
          <p:nvPr userDrawn="1"/>
        </p:nvSpPr>
        <p:spPr>
          <a:xfrm>
            <a:off x="6160447" y="2360226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EA1F64C-9721-4653-BC6E-70D627332180}"/>
              </a:ext>
            </a:extLst>
          </p:cNvPr>
          <p:cNvSpPr/>
          <p:nvPr userDrawn="1"/>
        </p:nvSpPr>
        <p:spPr>
          <a:xfrm>
            <a:off x="7004859" y="2363551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BE9381C-0B2B-4953-AF4B-2AB7951C0873}"/>
              </a:ext>
            </a:extLst>
          </p:cNvPr>
          <p:cNvSpPr/>
          <p:nvPr userDrawn="1"/>
        </p:nvSpPr>
        <p:spPr>
          <a:xfrm>
            <a:off x="7819534" y="2363550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A969DA-E688-4FD9-8688-050A142997F1}"/>
              </a:ext>
            </a:extLst>
          </p:cNvPr>
          <p:cNvSpPr/>
          <p:nvPr userDrawn="1"/>
        </p:nvSpPr>
        <p:spPr>
          <a:xfrm>
            <a:off x="8824803" y="2363550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814B0B5-7ACF-4444-AC9B-312D07AFF65C}"/>
              </a:ext>
            </a:extLst>
          </p:cNvPr>
          <p:cNvSpPr/>
          <p:nvPr userDrawn="1"/>
        </p:nvSpPr>
        <p:spPr>
          <a:xfrm>
            <a:off x="9649206" y="2363549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4683C6-55A5-4984-89DD-920ECB50CE03}"/>
              </a:ext>
            </a:extLst>
          </p:cNvPr>
          <p:cNvSpPr/>
          <p:nvPr userDrawn="1"/>
        </p:nvSpPr>
        <p:spPr>
          <a:xfrm>
            <a:off x="10463881" y="2363548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C15A-1338-4AFD-BE20-617D0AFE0C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2572458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F3978F1C-BEDE-46CC-A5EF-FD8AEA2D38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2855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DC06FF2-8CD1-4DE0-8E91-DE540D1C20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2540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BC2658B-CC2E-40FD-BD70-07EE868207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3698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EE812AD-1159-4663-B077-117B0E66DA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353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1FA1A937-3780-4737-85CD-F222FAC5B1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038" y="2556774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376C48B4-1562-41C2-8CEA-B095F5A0FF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447" y="257816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16B8E6C-4E0F-4B13-8888-3F879CF4D7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09849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BA29858-A80D-4B04-8023-0A197134C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8897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CB31CEAF-11BB-46E5-BBE6-C23A1DC7CB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24803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686CCFD-7530-4338-A7F5-1014CDF60D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4449" y="2580331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4732CB86-2B26-4364-9531-8A898EF498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67597" y="2562483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C051F05E-83CF-47A6-AF94-B9D4CBCAC9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9284" y="184785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9548917B-CE79-4FD9-ADCD-5331B8C1E7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73088" y="1847853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DDF2F43D-CC05-4786-986B-B6000ED41C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3813" y="1847852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24201D8F-0730-4E04-B1F4-CDDC3DCE34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9989" y="1846525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BE88586-51FD-462C-86C0-348FA5600ED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9284" y="3380769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0676321A-31E1-46E3-AD34-979FD79FF1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9283" y="3916042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7E9DF2C3-825D-4926-B601-AEB1E9D289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73089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20E5EF9E-42A3-4EC3-9DFA-1B08E9B736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573088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CED399B2-4AE1-49C9-8E90-C95D58727A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814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9A8B3372-67D9-41F4-AE0D-792E465068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813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36A9C310-E31D-4921-85EE-D3EEE763BC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9989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2947E95-6879-406E-B8E2-61C4FEAF3B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09988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122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with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47D6AA2-E0D8-4144-BFB5-3423C6FC11E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D8873A62-5F0D-40B6-891D-83857A2B66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037" y="1819730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DE4070B-7FC3-4D44-A873-A5295F054B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9036" y="3928185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26F1C82D-35FC-41A4-A9FB-2C7F6B668C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9171" y="1819730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8" name="Picture Placeholder 20">
            <a:extLst>
              <a:ext uri="{FF2B5EF4-FFF2-40B4-BE49-F238E27FC236}">
                <a16:creationId xmlns:a16="http://schemas.microsoft.com/office/drawing/2014/main" id="{6D8B7C66-FAC2-4576-9444-B6C99E130AE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9170" y="3928185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6FEBAA3-1011-4A78-A4EC-D2BBD8D647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03810" y="1819729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D673EAB-D7D7-4EC4-8D72-886A466845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03809" y="3928185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C4AEE91-CCC5-46CE-AB1E-08045AA598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4447" y="3928185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7A0950D-A024-4116-951F-60EA27D86A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4446" y="1819729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61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9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383604-BD5C-4706-A481-445FFE285178}"/>
              </a:ext>
            </a:extLst>
          </p:cNvPr>
          <p:cNvSpPr/>
          <p:nvPr userDrawn="1"/>
        </p:nvSpPr>
        <p:spPr>
          <a:xfrm>
            <a:off x="0" y="1014"/>
            <a:ext cx="12192000" cy="6858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D4F747-A390-4D47-9983-3F3511050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5964037"/>
            <a:ext cx="2139570" cy="648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507A2-49F9-4DE1-AF63-FA607E9FC75F}"/>
              </a:ext>
            </a:extLst>
          </p:cNvPr>
          <p:cNvSpPr txBox="1"/>
          <p:nvPr userDrawn="1"/>
        </p:nvSpPr>
        <p:spPr>
          <a:xfrm>
            <a:off x="575354" y="473544"/>
            <a:ext cx="1069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F70B7"/>
                </a:solidFill>
                <a:latin typeface="Century Gothic" panose="020B0502020202020204" pitchFamily="34" charset="0"/>
              </a:rPr>
              <a:t>Agenda / Content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1160980" y="1501672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2" y="2568830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BCB83D-B73C-4107-96F3-0CFA4B06C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9437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BB57AE5-1527-44A8-94D2-7FBA54344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9437" y="277174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0598F320-ED9F-4F9C-A6E0-04E875892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9437" y="3838898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CAB9879-AFBC-4071-A5D5-3C7422932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437" y="485365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F9B9A4A-BA41-41DC-B58D-D2F81C07B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8178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07326E00-F74D-4AA3-BE39-DE01E62DD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8178" y="2771342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79F7554-459B-4F67-916A-FD6E0066A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8178" y="383850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C0F57B5-A28F-4372-80C9-3C16CD72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8178" y="484911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2" y="3641790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1" y="464575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E0CA363-E38D-444F-B197-D8C475F6391D}"/>
              </a:ext>
            </a:extLst>
          </p:cNvPr>
          <p:cNvSpPr txBox="1"/>
          <p:nvPr userDrawn="1"/>
        </p:nvSpPr>
        <p:spPr>
          <a:xfrm>
            <a:off x="6096000" y="1462316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13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E0CA363-E38D-444F-B197-D8C475F6391D}"/>
              </a:ext>
            </a:extLst>
          </p:cNvPr>
          <p:cNvSpPr txBox="1"/>
          <p:nvPr userDrawn="1"/>
        </p:nvSpPr>
        <p:spPr>
          <a:xfrm>
            <a:off x="6096000" y="256299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14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C167224E-C860-4901-818B-34EB521E60D9}"/>
              </a:ext>
            </a:extLst>
          </p:cNvPr>
          <p:cNvSpPr txBox="1"/>
          <p:nvPr userDrawn="1"/>
        </p:nvSpPr>
        <p:spPr>
          <a:xfrm>
            <a:off x="6096000" y="364178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C167224E-C860-4901-818B-34EB521E60D9}"/>
              </a:ext>
            </a:extLst>
          </p:cNvPr>
          <p:cNvSpPr txBox="1"/>
          <p:nvPr userDrawn="1"/>
        </p:nvSpPr>
        <p:spPr>
          <a:xfrm>
            <a:off x="6096000" y="4650203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51174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0643A-1C14-45CF-8568-EB8F5746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776CE-1EF0-4D5A-AFB3-1546822D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6B005-A8EF-4873-946D-DEE2CDE3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07159F-E267-403B-9717-8D410E041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344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La bandera europea | Unión Europea">
            <a:extLst>
              <a:ext uri="{FF2B5EF4-FFF2-40B4-BE49-F238E27FC236}">
                <a16:creationId xmlns:a16="http://schemas.microsoft.com/office/drawing/2014/main" id="{47F3C31B-E92B-4921-842A-7AF520F3CA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2" y="5799979"/>
            <a:ext cx="1002535" cy="6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7ABA458-BC6C-472F-B88B-6CFF86C0D79E}"/>
              </a:ext>
            </a:extLst>
          </p:cNvPr>
          <p:cNvSpPr txBox="1">
            <a:spLocks/>
          </p:cNvSpPr>
          <p:nvPr userDrawn="1"/>
        </p:nvSpPr>
        <p:spPr>
          <a:xfrm>
            <a:off x="2061546" y="5763611"/>
            <a:ext cx="3777394" cy="92354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This project has received funding from the European Union’s H2020 research and innovation programme under the grant agreement No. 101015857</a:t>
            </a:r>
            <a:endParaRPr lang="en-US" sz="160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5641855-F092-4FFB-B093-B4A809E5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30" y="6134313"/>
            <a:ext cx="1304788" cy="4827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74CCDC-6968-49BE-ADC4-9ECC9488A54E}"/>
              </a:ext>
            </a:extLst>
          </p:cNvPr>
          <p:cNvSpPr txBox="1"/>
          <p:nvPr userDrawn="1"/>
        </p:nvSpPr>
        <p:spPr>
          <a:xfrm>
            <a:off x="826265" y="672029"/>
            <a:ext cx="4527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>
                <a:solidFill>
                  <a:srgbClr val="1770B8"/>
                </a:solidFill>
                <a:latin typeface="+mj-lt"/>
              </a:rPr>
              <a:t>Thank you!</a:t>
            </a:r>
            <a:endParaRPr lang="en-GB" sz="4000" b="0">
              <a:solidFill>
                <a:srgbClr val="1770B8"/>
              </a:solidFill>
              <a:latin typeface="+mj-lt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D4FAA655-9034-4CFD-B656-7FDC6ED73186}"/>
              </a:ext>
            </a:extLst>
          </p:cNvPr>
          <p:cNvSpPr txBox="1"/>
          <p:nvPr userDrawn="1"/>
        </p:nvSpPr>
        <p:spPr>
          <a:xfrm>
            <a:off x="965042" y="4604740"/>
            <a:ext cx="259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u="sng">
                <a:solidFill>
                  <a:srgbClr val="25A4E4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GB" sz="1200" b="0" u="sng" kern="1200">
                <a:solidFill>
                  <a:srgbClr val="25A4E4"/>
                </a:solidFill>
                <a:effectLst/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TeraFlow_h2020</a:t>
            </a:r>
            <a:endParaRPr lang="en-GB" sz="1200" b="0" u="sng" kern="1200">
              <a:solidFill>
                <a:srgbClr val="25A4E4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66430F-56B2-4403-B7A0-F3E08B537C36}"/>
              </a:ext>
            </a:extLst>
          </p:cNvPr>
          <p:cNvSpPr txBox="1"/>
          <p:nvPr userDrawn="1"/>
        </p:nvSpPr>
        <p:spPr>
          <a:xfrm>
            <a:off x="826265" y="2992841"/>
            <a:ext cx="4527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F70B7"/>
                </a:solidFill>
                <a:latin typeface="+mn-lt"/>
              </a:rPr>
              <a:t>Follow us in Social Media:</a:t>
            </a:r>
            <a:endParaRPr lang="en-GB" sz="2800">
              <a:solidFill>
                <a:srgbClr val="0F70B7"/>
              </a:solidFill>
              <a:latin typeface="+mn-lt"/>
            </a:endParaRPr>
          </a:p>
        </p:txBody>
      </p:sp>
      <p:pic>
        <p:nvPicPr>
          <p:cNvPr id="29" name="Imagen 13">
            <a:hlinkClick r:id="rId4"/>
            <a:extLst>
              <a:ext uri="{FF2B5EF4-FFF2-40B4-BE49-F238E27FC236}">
                <a16:creationId xmlns:a16="http://schemas.microsoft.com/office/drawing/2014/main" id="{B99C61B5-84DA-4826-88E4-AE604A922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49" y="3760762"/>
            <a:ext cx="680457" cy="680457"/>
          </a:xfrm>
          <a:prstGeom prst="rect">
            <a:avLst/>
          </a:prstGeom>
        </p:spPr>
      </p:pic>
      <p:pic>
        <p:nvPicPr>
          <p:cNvPr id="30" name="Imagen 14">
            <a:hlinkClick r:id="rId6"/>
            <a:extLst>
              <a:ext uri="{FF2B5EF4-FFF2-40B4-BE49-F238E27FC236}">
                <a16:creationId xmlns:a16="http://schemas.microsoft.com/office/drawing/2014/main" id="{E6B355AB-7D95-4723-B22E-D9E55AE2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762" y="3765689"/>
            <a:ext cx="680457" cy="680457"/>
          </a:xfrm>
          <a:prstGeom prst="rect">
            <a:avLst/>
          </a:prstGeom>
        </p:spPr>
      </p:pic>
      <p:pic>
        <p:nvPicPr>
          <p:cNvPr id="31" name="Imagen 15">
            <a:hlinkClick r:id="rId8"/>
            <a:extLst>
              <a:ext uri="{FF2B5EF4-FFF2-40B4-BE49-F238E27FC236}">
                <a16:creationId xmlns:a16="http://schemas.microsoft.com/office/drawing/2014/main" id="{BAF7814B-BB9E-4934-AD2B-8044B3AF59B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268" y="3755874"/>
            <a:ext cx="689530" cy="689530"/>
          </a:xfrm>
          <a:prstGeom prst="rect">
            <a:avLst/>
          </a:prstGeom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C9D9442-8075-4F61-82C4-C4E3B6F739B0}"/>
              </a:ext>
            </a:extLst>
          </p:cNvPr>
          <p:cNvSpPr/>
          <p:nvPr userDrawn="1"/>
        </p:nvSpPr>
        <p:spPr>
          <a:xfrm>
            <a:off x="965042" y="4881739"/>
            <a:ext cx="340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1200" b="0" u="sng">
                <a:solidFill>
                  <a:srgbClr val="25A4E4"/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www.linkedin.com/company/teraflow-h2020</a:t>
            </a:r>
            <a:endParaRPr lang="en-GB" sz="1200" b="0" u="sng">
              <a:solidFill>
                <a:srgbClr val="25A4E4"/>
              </a:solidFill>
              <a:effectLst/>
            </a:endParaRP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F4BBC1A-458E-4196-A40E-CE42E029DBC8}"/>
              </a:ext>
            </a:extLst>
          </p:cNvPr>
          <p:cNvGrpSpPr/>
          <p:nvPr userDrawn="1"/>
        </p:nvGrpSpPr>
        <p:grpSpPr>
          <a:xfrm>
            <a:off x="6353062" y="2147291"/>
            <a:ext cx="5173388" cy="3906695"/>
            <a:chOff x="6542487" y="1928388"/>
            <a:chExt cx="4731146" cy="3572735"/>
          </a:xfrm>
        </p:grpSpPr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30796AFE-BC44-4555-ACA6-DA4662F268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080" y="4228310"/>
              <a:ext cx="1352480" cy="540992"/>
            </a:xfrm>
            <a:prstGeom prst="rect">
              <a:avLst/>
            </a:prstGeom>
          </p:spPr>
        </p:pic>
        <p:pic>
          <p:nvPicPr>
            <p:cNvPr id="35" name="Picture 34" descr="Text&#10;&#10;Description automatically generated">
              <a:extLst>
                <a:ext uri="{FF2B5EF4-FFF2-40B4-BE49-F238E27FC236}">
                  <a16:creationId xmlns:a16="http://schemas.microsoft.com/office/drawing/2014/main" id="{B5842FB4-1D27-4D59-994F-819AD291A6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487" y="2073707"/>
              <a:ext cx="1557667" cy="506044"/>
            </a:xfrm>
            <a:prstGeom prst="rect">
              <a:avLst/>
            </a:prstGeom>
          </p:spPr>
        </p:pic>
        <p:pic>
          <p:nvPicPr>
            <p:cNvPr id="36" name="Picture 35" descr="Logo, company name&#10;&#10;Description automatically generated">
              <a:extLst>
                <a:ext uri="{FF2B5EF4-FFF2-40B4-BE49-F238E27FC236}">
                  <a16:creationId xmlns:a16="http://schemas.microsoft.com/office/drawing/2014/main" id="{6BF65B1C-58AB-42B0-A04C-FEB82830E8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4358" y="1928388"/>
              <a:ext cx="1458569" cy="820445"/>
            </a:xfrm>
            <a:prstGeom prst="rect">
              <a:avLst/>
            </a:prstGeom>
          </p:spPr>
        </p:pic>
        <p:pic>
          <p:nvPicPr>
            <p:cNvPr id="37" name="Picture 3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1E49888-7D16-4E4E-B9BE-B2AE6C192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3658" y="2748833"/>
              <a:ext cx="1460564" cy="730283"/>
            </a:xfrm>
            <a:prstGeom prst="rect">
              <a:avLst/>
            </a:prstGeom>
          </p:spPr>
        </p:pic>
        <p:pic>
          <p:nvPicPr>
            <p:cNvPr id="38" name="Picture 37" descr="Text&#10;&#10;Description automatically generated">
              <a:extLst>
                <a:ext uri="{FF2B5EF4-FFF2-40B4-BE49-F238E27FC236}">
                  <a16:creationId xmlns:a16="http://schemas.microsoft.com/office/drawing/2014/main" id="{99C1E369-AAF6-400C-8B06-C8720FF946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779" y="4470824"/>
              <a:ext cx="1366854" cy="80964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CD7C6E-E380-45CE-9FC9-915977204E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080" y="2840288"/>
              <a:ext cx="1366854" cy="685583"/>
            </a:xfrm>
            <a:prstGeom prst="rect">
              <a:avLst/>
            </a:prstGeom>
          </p:spPr>
        </p:pic>
        <p:pic>
          <p:nvPicPr>
            <p:cNvPr id="40" name="Picture 6" descr="NEC Laboratories Europe - Fed4Iot">
              <a:extLst>
                <a:ext uri="{FF2B5EF4-FFF2-40B4-BE49-F238E27FC236}">
                  <a16:creationId xmlns:a16="http://schemas.microsoft.com/office/drawing/2014/main" id="{E54AF956-E008-4BD6-801F-8DC8ED0000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578" y="3635458"/>
              <a:ext cx="1107364" cy="553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6DEF750-02C9-490B-BCB4-F7977FE0D8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892360" y="2840288"/>
              <a:ext cx="1222217" cy="520619"/>
            </a:xfrm>
            <a:prstGeom prst="rect">
              <a:avLst/>
            </a:prstGeom>
          </p:spPr>
        </p:pic>
        <p:pic>
          <p:nvPicPr>
            <p:cNvPr id="42" name="Picture 41" descr="Logo&#10;&#10;Description automatically generated">
              <a:extLst>
                <a:ext uri="{FF2B5EF4-FFF2-40B4-BE49-F238E27FC236}">
                  <a16:creationId xmlns:a16="http://schemas.microsoft.com/office/drawing/2014/main" id="{D2F9F99C-77FD-4EE7-9611-F6E7B292AE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" t="24239" r="4748" b="22779"/>
            <a:stretch/>
          </p:blipFill>
          <p:spPr>
            <a:xfrm>
              <a:off x="8322101" y="2123012"/>
              <a:ext cx="1147575" cy="478153"/>
            </a:xfrm>
            <a:prstGeom prst="rect">
              <a:avLst/>
            </a:prstGeom>
          </p:spPr>
        </p:pic>
        <p:pic>
          <p:nvPicPr>
            <p:cNvPr id="43" name="Picture 42" descr="Logo&#10;&#10;Description automatically generated">
              <a:extLst>
                <a:ext uri="{FF2B5EF4-FFF2-40B4-BE49-F238E27FC236}">
                  <a16:creationId xmlns:a16="http://schemas.microsoft.com/office/drawing/2014/main" id="{9E83681A-587B-4BD3-BAC1-8299E356AB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472" y="4927777"/>
              <a:ext cx="1147575" cy="459030"/>
            </a:xfrm>
            <a:prstGeom prst="rect">
              <a:avLst/>
            </a:prstGeom>
          </p:spPr>
        </p:pic>
        <p:pic>
          <p:nvPicPr>
            <p:cNvPr id="44" name="Picture 43" descr="Text, logo&#10;&#10;Description automatically generated">
              <a:extLst>
                <a:ext uri="{FF2B5EF4-FFF2-40B4-BE49-F238E27FC236}">
                  <a16:creationId xmlns:a16="http://schemas.microsoft.com/office/drawing/2014/main" id="{BD494569-CB08-49D0-AED7-684DA116BE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554" y="3717163"/>
              <a:ext cx="1456668" cy="340922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E3CBC26-1016-4134-BF94-516D7FF435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050711" y="3648264"/>
              <a:ext cx="1078990" cy="55567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D2A424F-CA85-4374-842E-7D6BEB9277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/>
            <a:stretch>
              <a:fillRect/>
            </a:stretch>
          </p:blipFill>
          <p:spPr>
            <a:xfrm>
              <a:off x="8318744" y="5092155"/>
              <a:ext cx="1421454" cy="40896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015BC29-0674-4197-B6D6-532524F7A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651" y="4203934"/>
              <a:ext cx="1179488" cy="589744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14F9C3-935F-4143-A287-6CB58EDA3E48}"/>
              </a:ext>
            </a:extLst>
          </p:cNvPr>
          <p:cNvSpPr txBox="1"/>
          <p:nvPr userDrawn="1"/>
        </p:nvSpPr>
        <p:spPr>
          <a:xfrm>
            <a:off x="826265" y="2032930"/>
            <a:ext cx="381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>
                <a:solidFill>
                  <a:srgbClr val="25A4E4"/>
                </a:solidFill>
                <a:latin typeface="+mj-lt"/>
              </a:rPr>
              <a:t>www.teraflow_h2020.eu</a:t>
            </a:r>
            <a:endParaRPr lang="en-GB" sz="2400" b="0">
              <a:solidFill>
                <a:srgbClr val="25A4E4"/>
              </a:solidFill>
              <a:latin typeface="+mj-lt"/>
            </a:endParaRPr>
          </a:p>
        </p:txBody>
      </p:sp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90705C40-1F6A-4A8C-94D7-1E843761E48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6" y="532105"/>
            <a:ext cx="4587924" cy="13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1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582E2-4125-490F-B9B3-0A8B4D9AF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C7E0E-30EA-46BA-855E-3CBFB8988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AB4E-E213-42A8-B15B-1253F4D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8B2C-9ACE-4641-B684-667F4539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OFC23 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BB9D5-19AC-4C08-8F9E-B5098B5E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427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8895F15-4340-4B04-9E70-F9853D555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0" y="408566"/>
            <a:ext cx="8684465" cy="263209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8361" y="3349316"/>
            <a:ext cx="6239756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Title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FE9E2F9-EDC0-4817-93D2-E6A20FC12F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69062" y="3952726"/>
            <a:ext cx="6239756" cy="463550"/>
          </a:xfrm>
        </p:spPr>
        <p:txBody>
          <a:bodyPr/>
          <a:lstStyle>
            <a:lvl1pPr marL="0" indent="0">
              <a:buNone/>
              <a:defRPr sz="2400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FC4BD33-2667-4D91-9098-1685294768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8361" y="4556136"/>
            <a:ext cx="6239756" cy="81609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Role + Partner logo</a:t>
            </a:r>
            <a:endParaRPr lang="en-GB"/>
          </a:p>
        </p:txBody>
      </p:sp>
      <p:pic>
        <p:nvPicPr>
          <p:cNvPr id="20" name="Picture 4" descr="La bandera europea | Unión Europea">
            <a:extLst>
              <a:ext uri="{FF2B5EF4-FFF2-40B4-BE49-F238E27FC236}">
                <a16:creationId xmlns:a16="http://schemas.microsoft.com/office/drawing/2014/main" id="{47F3C31B-E92B-4921-842A-7AF520F3CA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2" y="6166733"/>
            <a:ext cx="745582" cy="4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7ABA458-BC6C-472F-B88B-6CFF86C0D79E}"/>
              </a:ext>
            </a:extLst>
          </p:cNvPr>
          <p:cNvSpPr txBox="1">
            <a:spLocks/>
          </p:cNvSpPr>
          <p:nvPr userDrawn="1"/>
        </p:nvSpPr>
        <p:spPr>
          <a:xfrm>
            <a:off x="1332004" y="6156986"/>
            <a:ext cx="3889991" cy="4374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This project has received funding from the European Union’s H2020 research and innovation programme under the grant agreement No. 101015857</a:t>
            </a:r>
            <a:endParaRPr lang="en-US" sz="140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5641855-F092-4FFB-B093-B4A809E528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30" y="6134313"/>
            <a:ext cx="1304788" cy="482796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8A7E311E-6AFF-418D-853C-F30E85EA8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8361" y="5512095"/>
            <a:ext cx="6239756" cy="33033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Venue + Date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09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D4F747-A390-4D47-9983-3F3511050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5964037"/>
            <a:ext cx="2139570" cy="648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507A2-49F9-4DE1-AF63-FA607E9FC75F}"/>
              </a:ext>
            </a:extLst>
          </p:cNvPr>
          <p:cNvSpPr txBox="1"/>
          <p:nvPr userDrawn="1"/>
        </p:nvSpPr>
        <p:spPr>
          <a:xfrm>
            <a:off x="575354" y="473544"/>
            <a:ext cx="1069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F70B7"/>
                </a:solidFill>
                <a:latin typeface="Century Gothic" panose="020B0502020202020204" pitchFamily="34" charset="0"/>
              </a:rPr>
              <a:t>Agenda / Content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1160980" y="1501672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1160980" y="2568830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3689E-8185-4CA7-8C65-366A19DF13CF}"/>
              </a:ext>
            </a:extLst>
          </p:cNvPr>
          <p:cNvSpPr txBox="1"/>
          <p:nvPr userDrawn="1"/>
        </p:nvSpPr>
        <p:spPr>
          <a:xfrm>
            <a:off x="1160980" y="3635927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3C999-20D6-4EF9-B9AA-AC275DADCFAD}"/>
              </a:ext>
            </a:extLst>
          </p:cNvPr>
          <p:cNvSpPr txBox="1"/>
          <p:nvPr userDrawn="1"/>
        </p:nvSpPr>
        <p:spPr>
          <a:xfrm>
            <a:off x="1160980" y="4703024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6437618" y="1495841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6437618" y="2562999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A2EA1E5-A91F-4B4B-A0D8-54EA045F6AE3}"/>
              </a:ext>
            </a:extLst>
          </p:cNvPr>
          <p:cNvSpPr txBox="1"/>
          <p:nvPr userDrawn="1"/>
        </p:nvSpPr>
        <p:spPr>
          <a:xfrm>
            <a:off x="6437617" y="3630096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F495456-5910-45B5-91F2-6566919D229E}"/>
              </a:ext>
            </a:extLst>
          </p:cNvPr>
          <p:cNvSpPr txBox="1"/>
          <p:nvPr userDrawn="1"/>
        </p:nvSpPr>
        <p:spPr>
          <a:xfrm>
            <a:off x="6483850" y="4697193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BCB83D-B73C-4107-96F3-0CFA4B06C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9437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To remove numbers: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BB57AE5-1527-44A8-94D2-7FBA54344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9437" y="277174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Go to view </a:t>
            </a:r>
            <a:br>
              <a:rPr lang="en-GB"/>
            </a:br>
            <a:r>
              <a:rPr lang="en-GB"/>
              <a:t>Slide master…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0598F320-ED9F-4F9C-A6E0-04E875892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9437" y="3838898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Select the agenda/content slide…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CAB9879-AFBC-4071-A5D5-3C7422932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437" y="485365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And remove the numbers you don’t need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F9B9A4A-BA41-41DC-B58D-D2F81C07B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8178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To add slide with number 9-16: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07326E00-F74D-4AA3-BE39-DE01E62DD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8178" y="2771342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Right mouse click on thumbnail on the left…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79F7554-459B-4F67-916A-FD6E0066A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8178" y="383850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Select Layout…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C0F57B5-A28F-4372-80C9-3C16CD72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8178" y="484911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And choose the right agenda/content slide</a:t>
            </a:r>
          </a:p>
        </p:txBody>
      </p:sp>
    </p:spTree>
    <p:extLst>
      <p:ext uri="{BB962C8B-B14F-4D97-AF65-F5344CB8AC3E}">
        <p14:creationId xmlns:p14="http://schemas.microsoft.com/office/powerpoint/2010/main" val="2006737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9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383604-BD5C-4706-A481-445FFE285178}"/>
              </a:ext>
            </a:extLst>
          </p:cNvPr>
          <p:cNvSpPr/>
          <p:nvPr userDrawn="1"/>
        </p:nvSpPr>
        <p:spPr>
          <a:xfrm>
            <a:off x="0" y="1014"/>
            <a:ext cx="12192000" cy="6858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DD4F747-A390-4D47-9983-3F35110505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5964037"/>
            <a:ext cx="2139570" cy="648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507A2-49F9-4DE1-AF63-FA607E9FC75F}"/>
              </a:ext>
            </a:extLst>
          </p:cNvPr>
          <p:cNvSpPr txBox="1"/>
          <p:nvPr userDrawn="1"/>
        </p:nvSpPr>
        <p:spPr>
          <a:xfrm>
            <a:off x="575354" y="473544"/>
            <a:ext cx="10695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rgbClr val="0F70B7"/>
                </a:solidFill>
                <a:latin typeface="Century Gothic" panose="020B0502020202020204" pitchFamily="34" charset="0"/>
              </a:rPr>
              <a:t>Agenda / Content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55BC8-42E5-483C-A969-9C7FF6C84E47}"/>
              </a:ext>
            </a:extLst>
          </p:cNvPr>
          <p:cNvSpPr txBox="1"/>
          <p:nvPr userDrawn="1"/>
        </p:nvSpPr>
        <p:spPr>
          <a:xfrm>
            <a:off x="1160980" y="1501672"/>
            <a:ext cx="7705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2" y="2568830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5BCB83D-B73C-4107-96F3-0CFA4B06C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9437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9BB57AE5-1527-44A8-94D2-7FBA54344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9437" y="277174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0598F320-ED9F-4F9C-A6E0-04E8758920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9437" y="3838898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CAB9879-AFBC-4071-A5D5-3C7422932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437" y="485365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F9B9A4A-BA41-41DC-B58D-D2F81C07B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8178" y="1664715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07326E00-F74D-4AA3-BE39-DE01E62DD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8178" y="2771342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79F7554-459B-4F67-916A-FD6E0066A6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08178" y="3838500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C0F57B5-A28F-4372-80C9-3C16CD72F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8178" y="4849119"/>
            <a:ext cx="3904946" cy="73943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2" y="3641790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873913C6-B1F7-423D-850F-A2680E92DE9E}"/>
              </a:ext>
            </a:extLst>
          </p:cNvPr>
          <p:cNvSpPr txBox="1"/>
          <p:nvPr userDrawn="1"/>
        </p:nvSpPr>
        <p:spPr>
          <a:xfrm>
            <a:off x="770561" y="464575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E0CA363-E38D-444F-B197-D8C475F6391D}"/>
              </a:ext>
            </a:extLst>
          </p:cNvPr>
          <p:cNvSpPr txBox="1"/>
          <p:nvPr userDrawn="1"/>
        </p:nvSpPr>
        <p:spPr>
          <a:xfrm>
            <a:off x="6096000" y="1462316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13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E0CA363-E38D-444F-B197-D8C475F6391D}"/>
              </a:ext>
            </a:extLst>
          </p:cNvPr>
          <p:cNvSpPr txBox="1"/>
          <p:nvPr userDrawn="1"/>
        </p:nvSpPr>
        <p:spPr>
          <a:xfrm>
            <a:off x="6096000" y="256299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14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C167224E-C860-4901-818B-34EB521E60D9}"/>
              </a:ext>
            </a:extLst>
          </p:cNvPr>
          <p:cNvSpPr txBox="1"/>
          <p:nvPr userDrawn="1"/>
        </p:nvSpPr>
        <p:spPr>
          <a:xfrm>
            <a:off x="6096000" y="3641789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15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C167224E-C860-4901-818B-34EB521E60D9}"/>
              </a:ext>
            </a:extLst>
          </p:cNvPr>
          <p:cNvSpPr txBox="1"/>
          <p:nvPr userDrawn="1"/>
        </p:nvSpPr>
        <p:spPr>
          <a:xfrm>
            <a:off x="6096000" y="4650203"/>
            <a:ext cx="1160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b="1">
                <a:solidFill>
                  <a:srgbClr val="2DAAE1"/>
                </a:solidFill>
                <a:latin typeface="Century Gothic" panose="020B0502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74960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1BC45-285B-4C08-BAFD-EF3EE125322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8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F1258-5B7D-420F-9190-B94162DE6172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46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B37E0-771B-4A05-AF85-0434F0190EE7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240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0BFEA2-9564-4E70-8682-4DCF611A34E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A1BC45-285B-4C08-BAFD-EF3EE125322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571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032B5-4105-49B1-8AAA-E9C3D2B31F01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89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D3744-C881-45D8-AE6D-124A5E234DDB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6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73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BD7BF-9E83-43A5-94CA-A8AEB2208E5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7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06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35CA5-4E3F-43F1-9FE0-EE0686B579E5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8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969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60ADCD-33A9-4E9F-A5CF-5D7C277F4BFE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9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0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162C48-0E58-4E51-B884-8E86B866646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10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99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DAA4C-9319-4E49-8FAE-35C081A54D6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11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228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8B034-33EB-4076-A65B-A1AF7DEDF88E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12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08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B20FC2-CDE4-4345-A900-395C324934E4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13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08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C0BD9-FA0D-4FEA-A944-9FD4264CD5D5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14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4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F1258-5B7D-420F-9190-B94162DE6172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2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00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4B2AC-ACC3-4329-B93E-C0D964B22FA3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15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428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C25CD-D63B-4B8D-9C8D-FD2CEEA6A034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99696" y="1174029"/>
            <a:ext cx="466659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16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144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688" y="1466850"/>
            <a:ext cx="10679112" cy="4497388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2FA7D2F4-396F-46A8-969D-9F8600906A3C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41504151-B064-4136-9FA4-1AAEB95B2E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784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9" y="1466850"/>
            <a:ext cx="5960890" cy="4497388"/>
          </a:xfrm>
        </p:spPr>
        <p:txBody>
          <a:bodyPr>
            <a:noAutofit/>
          </a:bodyPr>
          <a:lstStyle>
            <a:lvl1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45F61F78-ADC0-40EF-87AD-9C8B6D5C80E8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2E8069-F999-4DBA-BCB2-375DCA5AAF1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76984" y="1792287"/>
            <a:ext cx="4140328" cy="4140000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641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0689" y="2209454"/>
            <a:ext cx="382317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E8DE6FD3-09E3-44CA-B409-7BDB28D272C4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C1741FC-1FB5-4A22-963D-5031CEEB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9015" y="2209454"/>
            <a:ext cx="3823170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982AF0A-78FC-479D-8E03-4513336F7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0689" y="1656661"/>
            <a:ext cx="3823170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2EB7D4A-9521-44D9-900A-81FEF65BFE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9015" y="1660499"/>
            <a:ext cx="3823170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CE699-E540-4E35-B894-2BCE254F3EE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931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CA51F6-5586-4DFA-8D61-3F08791F7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842" y="2369799"/>
            <a:ext cx="312760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D4950908-1C0B-4644-B919-A114C76F05B5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C1741FC-1FB5-4A22-963D-5031CEEB40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2198" y="2365961"/>
            <a:ext cx="3127604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982AF0A-78FC-479D-8E03-4513336F7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842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2EB7D4A-9521-44D9-900A-81FEF65BFE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2198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94E60BE-0A7B-4ACF-B886-5273976B09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554" y="2365961"/>
            <a:ext cx="3127604" cy="2709730"/>
          </a:xfrm>
        </p:spPr>
        <p:txBody>
          <a:bodyPr>
            <a:noAutofit/>
          </a:bodyPr>
          <a:lstStyle>
            <a:lvl1pPr>
              <a:defRPr sz="1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30FA4B89-7D93-4DF7-B91E-C1D0A3A158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4554" y="1817006"/>
            <a:ext cx="3127604" cy="39370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2DAAE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Heading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46E2F7-66A2-4AC9-934C-8668575DFF1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7962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FBB33F6D-F40A-4615-BCE9-0966658E41E3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838200" y="1813261"/>
            <a:ext cx="2906767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4615525" y="1813261"/>
            <a:ext cx="2906767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8392850" y="1813261"/>
            <a:ext cx="2906767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3788" y="1869720"/>
            <a:ext cx="2503725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1950" y="1869720"/>
            <a:ext cx="23114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3327" y="1869720"/>
            <a:ext cx="2318305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720419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67834" y="2709957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2641" y="2709957"/>
            <a:ext cx="2933859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285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1CF626B8-56AB-4F8D-BB15-292DB3C485DD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625313" y="1693307"/>
            <a:ext cx="2804370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3417737" y="1693307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6222137" y="1693307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901" y="1749766"/>
            <a:ext cx="1486596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4162" y="1749766"/>
            <a:ext cx="122331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92614" y="1749766"/>
            <a:ext cx="144969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0901" y="2600465"/>
            <a:ext cx="245042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0609" y="2590003"/>
            <a:ext cx="2450424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0317" y="2590003"/>
            <a:ext cx="24516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DA0132-F972-4BBA-8218-4DF8494748D7}"/>
              </a:ext>
            </a:extLst>
          </p:cNvPr>
          <p:cNvSpPr/>
          <p:nvPr userDrawn="1"/>
        </p:nvSpPr>
        <p:spPr>
          <a:xfrm>
            <a:off x="9026537" y="1703769"/>
            <a:ext cx="28044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3CF0D7E-004B-40E9-889A-B55E261BC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97015" y="1760228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4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DDAD93E-2D2E-416A-A2E3-9737669545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1201" y="2600465"/>
            <a:ext cx="24516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0203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tep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983DE76C-A8FE-4EDB-BDBA-51A2BB112F69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0B0F0BD-E677-4503-A961-A0879968F599}"/>
              </a:ext>
            </a:extLst>
          </p:cNvPr>
          <p:cNvSpPr/>
          <p:nvPr userDrawn="1"/>
        </p:nvSpPr>
        <p:spPr>
          <a:xfrm>
            <a:off x="306384" y="1641293"/>
            <a:ext cx="2376000" cy="506625"/>
          </a:xfrm>
          <a:prstGeom prst="homePlat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13A1331-F902-4980-A3CD-1D358755FDAC}"/>
              </a:ext>
            </a:extLst>
          </p:cNvPr>
          <p:cNvSpPr/>
          <p:nvPr userDrawn="1"/>
        </p:nvSpPr>
        <p:spPr>
          <a:xfrm>
            <a:off x="2603824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GB"/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6DFC5474-6C84-421C-AAC7-E902B320312E}"/>
              </a:ext>
            </a:extLst>
          </p:cNvPr>
          <p:cNvSpPr/>
          <p:nvPr userDrawn="1"/>
        </p:nvSpPr>
        <p:spPr>
          <a:xfrm>
            <a:off x="4913208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17E1384-8B7C-4654-BF4E-CD1A0208DD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1972" y="1697752"/>
            <a:ext cx="1486596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1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BD221C2-F099-409B-8DD5-591E67D1BA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0249" y="1694812"/>
            <a:ext cx="122331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2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B811EF9-F618-45BC-A903-F5C1427C7B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3685" y="1694812"/>
            <a:ext cx="1449699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3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AEEB1752-5419-4BF3-AF5E-6CE91973E7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1972" y="2548451"/>
            <a:ext cx="2079417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08451A6A-B099-4C5C-AFCC-E65AFDA3C6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26696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39D7225-8943-4BB7-AE5D-4DF9165876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803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0ECB1-07E6-433D-81DE-9B5CFB1B303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CDA0132-F972-4BBA-8218-4DF8494748D7}"/>
              </a:ext>
            </a:extLst>
          </p:cNvPr>
          <p:cNvSpPr/>
          <p:nvPr userDrawn="1"/>
        </p:nvSpPr>
        <p:spPr>
          <a:xfrm>
            <a:off x="7222592" y="1638353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3CF0D7E-004B-40E9-889A-B55E261BC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3070" y="1694812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4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DDAD93E-2D2E-416A-A2E3-9737669545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38910" y="2535049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B165020-EEDC-4889-AD94-4BB6AE71DF75}"/>
              </a:ext>
            </a:extLst>
          </p:cNvPr>
          <p:cNvSpPr/>
          <p:nvPr userDrawn="1"/>
        </p:nvSpPr>
        <p:spPr>
          <a:xfrm>
            <a:off x="9531976" y="1647510"/>
            <a:ext cx="2376000" cy="506621"/>
          </a:xfrm>
          <a:prstGeom prst="chevron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4AE93873-6A88-4095-B49F-3D0AD36F3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02454" y="1703969"/>
            <a:ext cx="1091044" cy="393702"/>
          </a:xfrm>
        </p:spPr>
        <p:txBody>
          <a:bodyPr>
            <a:noAutofit/>
          </a:bodyPr>
          <a:lstStyle>
            <a:lvl1pPr algn="ctr">
              <a:defRPr sz="1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Text 5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02FEC62-B7DA-4B8C-A168-204AC660D0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5017" y="2548451"/>
            <a:ext cx="2080800" cy="270973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marL="0" indent="0"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  <a:p>
            <a:pPr marL="0" indent="0">
              <a:buNone/>
            </a:pPr>
            <a:r>
              <a:rPr lang="en-US"/>
              <a:t>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8039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1D2DE07B-BE88-4B55-B553-E72C0E8D498B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2CD868C-B4A4-45CA-8AFB-795B7CFEB98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4633" y="2116539"/>
            <a:ext cx="1979927" cy="198204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300997-268C-4CB8-BD06-30468CA2A7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641" y="4418769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47CE20C3-F272-47C2-BF94-86300EED3C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4772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BFAF867-444C-4C99-8E52-94B289A43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5904" y="4418768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7BB43DE-F6A8-4CC3-83C2-AC48531939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9552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5E64652-2F94-41EA-89B6-04C2DC570E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11746" y="4418767"/>
            <a:ext cx="1557337" cy="365125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5D59F32D-9CF1-4747-9640-55CFBAEA39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3640" y="4946740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8B748AA1-DF85-4037-B0A8-56D53F4227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772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F7E378BD-1F13-4C2B-98EB-B8D14854A0A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05903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7C36461E-26D8-40C0-927C-1AFFE8A97F1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55998" y="4946739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3FEE9FF8-56AF-49FD-8759-2F145E06B57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06092" y="4922300"/>
            <a:ext cx="1557337" cy="3651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  <a:endParaRPr lang="en-GB"/>
          </a:p>
        </p:txBody>
      </p:sp>
      <p:sp>
        <p:nvSpPr>
          <p:cNvPr id="40" name="Picture Placeholder 20">
            <a:extLst>
              <a:ext uri="{FF2B5EF4-FFF2-40B4-BE49-F238E27FC236}">
                <a16:creationId xmlns:a16="http://schemas.microsoft.com/office/drawing/2014/main" id="{AC061B5B-D4C1-40EE-95B4-40419D2C62B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25246" y="2123562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1" name="Picture Placeholder 20">
            <a:extLst>
              <a:ext uri="{FF2B5EF4-FFF2-40B4-BE49-F238E27FC236}">
                <a16:creationId xmlns:a16="http://schemas.microsoft.com/office/drawing/2014/main" id="{A84715BC-485A-43E5-A629-4987FF8F4B7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15445" y="2118125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2" name="Picture Placeholder 20">
            <a:extLst>
              <a:ext uri="{FF2B5EF4-FFF2-40B4-BE49-F238E27FC236}">
                <a16:creationId xmlns:a16="http://schemas.microsoft.com/office/drawing/2014/main" id="{F44E534E-BDD4-4024-992B-6A9433A81C1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426472" y="2123561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  <p:sp>
        <p:nvSpPr>
          <p:cNvPr id="43" name="Picture Placeholder 20">
            <a:extLst>
              <a:ext uri="{FF2B5EF4-FFF2-40B4-BE49-F238E27FC236}">
                <a16:creationId xmlns:a16="http://schemas.microsoft.com/office/drawing/2014/main" id="{7847E619-1632-4AB7-B7F8-A07C98F84B8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676566" y="2116539"/>
            <a:ext cx="1979927" cy="198204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GB" dirty="0"/>
            </a:lvl1pPr>
          </a:lstStyle>
          <a:p>
            <a:pPr marL="0" lvl="0" indent="0">
              <a:buNone/>
            </a:pPr>
            <a:endParaRPr lang="en-GB"/>
          </a:p>
          <a:p>
            <a:pPr marL="0" lv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8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B37E0-771B-4A05-AF85-0434F0190EE7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88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EE3DD580-8AB7-4ED6-91FD-12AF41C085B2}"/>
              </a:ext>
            </a:extLst>
          </p:cNvPr>
          <p:cNvSpPr/>
          <p:nvPr userDrawn="1"/>
        </p:nvSpPr>
        <p:spPr>
          <a:xfrm>
            <a:off x="8820835" y="1773720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52D567-A0A0-48BF-8064-308E962FA66E}"/>
              </a:ext>
            </a:extLst>
          </p:cNvPr>
          <p:cNvSpPr/>
          <p:nvPr userDrawn="1"/>
        </p:nvSpPr>
        <p:spPr>
          <a:xfrm>
            <a:off x="6157973" y="1773721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B1E2C-DE0F-4DF3-91D2-F8054E783FAD}"/>
              </a:ext>
            </a:extLst>
          </p:cNvPr>
          <p:cNvSpPr/>
          <p:nvPr userDrawn="1"/>
        </p:nvSpPr>
        <p:spPr>
          <a:xfrm>
            <a:off x="3488905" y="1773722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D0DD-0DBF-4145-931B-F439172CF7D1}"/>
              </a:ext>
            </a:extLst>
          </p:cNvPr>
          <p:cNvSpPr/>
          <p:nvPr userDrawn="1"/>
        </p:nvSpPr>
        <p:spPr>
          <a:xfrm>
            <a:off x="838200" y="1773723"/>
            <a:ext cx="2342306" cy="980623"/>
          </a:xfrm>
          <a:prstGeom prst="rect">
            <a:avLst/>
          </a:prstGeom>
          <a:noFill/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FC6144A9-C58B-4325-B2D1-075E2C374349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FCFBA5-0C76-47FF-891A-BEE9C7E22A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FDF3EB-A7F5-4A6B-BA45-770E019A0C85}"/>
              </a:ext>
            </a:extLst>
          </p:cNvPr>
          <p:cNvSpPr/>
          <p:nvPr userDrawn="1"/>
        </p:nvSpPr>
        <p:spPr>
          <a:xfrm>
            <a:off x="843190" y="2363555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FDF3EB-A7F5-4A6B-BA45-770E019A0C85}"/>
              </a:ext>
            </a:extLst>
          </p:cNvPr>
          <p:cNvSpPr/>
          <p:nvPr userDrawn="1"/>
        </p:nvSpPr>
        <p:spPr>
          <a:xfrm>
            <a:off x="1657865" y="2363551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4A0111-B635-4C34-90C3-51E3E9621376}"/>
              </a:ext>
            </a:extLst>
          </p:cNvPr>
          <p:cNvSpPr/>
          <p:nvPr userDrawn="1"/>
        </p:nvSpPr>
        <p:spPr>
          <a:xfrm>
            <a:off x="2472540" y="2363550"/>
            <a:ext cx="699260" cy="699260"/>
          </a:xfrm>
          <a:prstGeom prst="ellipse">
            <a:avLst/>
          </a:prstGeom>
          <a:solidFill>
            <a:srgbClr val="AFC8E4"/>
          </a:solidFill>
          <a:ln>
            <a:solidFill>
              <a:srgbClr val="AFC8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4A0111-B635-4C34-90C3-51E3E9621376}"/>
              </a:ext>
            </a:extLst>
          </p:cNvPr>
          <p:cNvSpPr/>
          <p:nvPr userDrawn="1"/>
        </p:nvSpPr>
        <p:spPr>
          <a:xfrm>
            <a:off x="3493698" y="2363550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042928-CA17-44E6-BA71-DCE34D1BA4F8}"/>
              </a:ext>
            </a:extLst>
          </p:cNvPr>
          <p:cNvSpPr/>
          <p:nvPr userDrawn="1"/>
        </p:nvSpPr>
        <p:spPr>
          <a:xfrm>
            <a:off x="4313363" y="2363549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D11C5A6-6B8E-423C-93DF-5A7EEE7DC70E}"/>
              </a:ext>
            </a:extLst>
          </p:cNvPr>
          <p:cNvSpPr/>
          <p:nvPr userDrawn="1"/>
        </p:nvSpPr>
        <p:spPr>
          <a:xfrm>
            <a:off x="5128038" y="2363548"/>
            <a:ext cx="699260" cy="699260"/>
          </a:xfrm>
          <a:prstGeom prst="ellipse">
            <a:avLst/>
          </a:prstGeom>
          <a:solidFill>
            <a:srgbClr val="A7CCEA"/>
          </a:solidFill>
          <a:ln>
            <a:solidFill>
              <a:srgbClr val="A7CC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CA8A79-A74C-48E6-BE0C-35596963C3F1}"/>
              </a:ext>
            </a:extLst>
          </p:cNvPr>
          <p:cNvSpPr/>
          <p:nvPr userDrawn="1"/>
        </p:nvSpPr>
        <p:spPr>
          <a:xfrm>
            <a:off x="6160447" y="2360226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EA1F64C-9721-4653-BC6E-70D627332180}"/>
              </a:ext>
            </a:extLst>
          </p:cNvPr>
          <p:cNvSpPr/>
          <p:nvPr userDrawn="1"/>
        </p:nvSpPr>
        <p:spPr>
          <a:xfrm>
            <a:off x="7004859" y="2363551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BE9381C-0B2B-4953-AF4B-2AB7951C0873}"/>
              </a:ext>
            </a:extLst>
          </p:cNvPr>
          <p:cNvSpPr/>
          <p:nvPr userDrawn="1"/>
        </p:nvSpPr>
        <p:spPr>
          <a:xfrm>
            <a:off x="7819534" y="2363550"/>
            <a:ext cx="699260" cy="699260"/>
          </a:xfrm>
          <a:prstGeom prst="ellipse">
            <a:avLst/>
          </a:prstGeom>
          <a:solidFill>
            <a:srgbClr val="32A9E1"/>
          </a:solidFill>
          <a:ln>
            <a:solidFill>
              <a:srgbClr val="32A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A969DA-E688-4FD9-8688-050A142997F1}"/>
              </a:ext>
            </a:extLst>
          </p:cNvPr>
          <p:cNvSpPr/>
          <p:nvPr userDrawn="1"/>
        </p:nvSpPr>
        <p:spPr>
          <a:xfrm>
            <a:off x="8824803" y="2363550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814B0B5-7ACF-4444-AC9B-312D07AFF65C}"/>
              </a:ext>
            </a:extLst>
          </p:cNvPr>
          <p:cNvSpPr/>
          <p:nvPr userDrawn="1"/>
        </p:nvSpPr>
        <p:spPr>
          <a:xfrm>
            <a:off x="9649206" y="2363549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94683C6-55A5-4984-89DD-920ECB50CE03}"/>
              </a:ext>
            </a:extLst>
          </p:cNvPr>
          <p:cNvSpPr/>
          <p:nvPr userDrawn="1"/>
        </p:nvSpPr>
        <p:spPr>
          <a:xfrm>
            <a:off x="10463881" y="2363548"/>
            <a:ext cx="699260" cy="699260"/>
          </a:xfrm>
          <a:prstGeom prst="ellipse">
            <a:avLst/>
          </a:prstGeom>
          <a:solidFill>
            <a:srgbClr val="1770B8"/>
          </a:solidFill>
          <a:ln>
            <a:solidFill>
              <a:srgbClr val="177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C15A-1338-4AFD-BE20-617D0AFE0C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2572458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F3978F1C-BEDE-46CC-A5EF-FD8AEA2D38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62855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DC06FF2-8CD1-4DE0-8E91-DE540D1C20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2540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BC2658B-CC2E-40FD-BD70-07EE868207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3698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EE812AD-1159-4663-B077-117B0E66DA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8353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1FA1A937-3780-4737-85CD-F222FAC5B1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038" y="2556774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376C48B4-1562-41C2-8CEA-B095F5A0FF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447" y="257816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16B8E6C-4E0F-4B13-8888-3F879CF4D7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09849" y="2572457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BA29858-A80D-4B04-8023-0A197134C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8897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CB31CEAF-11BB-46E5-BBE6-C23A1DC7CB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24803" y="2572456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686CCFD-7530-4338-A7F5-1014CDF60D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4449" y="2580331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4732CB86-2B26-4364-9531-8A898EF498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67597" y="2562483"/>
            <a:ext cx="69926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GB" sz="13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C051F05E-83CF-47A6-AF94-B9D4CBCAC9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9284" y="184785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9548917B-CE79-4FD9-ADCD-5331B8C1E7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73088" y="1847853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DDF2F43D-CC05-4786-986B-B6000ED41C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3813" y="1847852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24201D8F-0730-4E04-B1F4-CDDC3DCE34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09989" y="1846525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Text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ABE88586-51FD-462C-86C0-348FA5600ED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9284" y="3380769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0676321A-31E1-46E3-AD34-979FD79FF1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9283" y="3916042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7E9DF2C3-825D-4926-B601-AEB1E9D289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573089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20E5EF9E-42A3-4EC3-9DFA-1B08E9B736C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573088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CED399B2-4AE1-49C9-8E90-C95D58727A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814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9A8B3372-67D9-41F4-AE0D-792E465068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813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36A9C310-E31D-4921-85EE-D3EEE763BCA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09989" y="3378174"/>
            <a:ext cx="2144421" cy="365125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0F70B7"/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</a:p>
          <a:p>
            <a:pPr lvl="0"/>
            <a:endParaRPr lang="en-GB"/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32947E95-6879-406E-B8E2-61C4FEAF3B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09988" y="3913447"/>
            <a:ext cx="2144421" cy="14487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011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with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8FBF5DB-25DE-4D7B-8BF8-F7D249578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723393-E524-462A-B69A-CFCA4EF04360}"/>
              </a:ext>
            </a:extLst>
          </p:cNvPr>
          <p:cNvCxnSpPr>
            <a:cxnSpLocks/>
            <a:endCxn id="9" idx="2"/>
          </p:cNvCxnSpPr>
          <p:nvPr userDrawn="1"/>
        </p:nvCxnSpPr>
        <p:spPr>
          <a:xfrm>
            <a:off x="0" y="1072054"/>
            <a:ext cx="9397014" cy="0"/>
          </a:xfrm>
          <a:prstGeom prst="line">
            <a:avLst/>
          </a:prstGeom>
          <a:ln>
            <a:solidFill>
              <a:srgbClr val="2DA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17F410-11E4-4348-955E-D8483CC195BE}"/>
              </a:ext>
            </a:extLst>
          </p:cNvPr>
          <p:cNvSpPr/>
          <p:nvPr userDrawn="1"/>
        </p:nvSpPr>
        <p:spPr>
          <a:xfrm>
            <a:off x="9397014" y="1003736"/>
            <a:ext cx="136635" cy="136635"/>
          </a:xfrm>
          <a:prstGeom prst="ellipse">
            <a:avLst/>
          </a:prstGeom>
          <a:solidFill>
            <a:srgbClr val="2DAAE1"/>
          </a:solidFill>
          <a:ln>
            <a:solidFill>
              <a:srgbClr val="2DA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C0A2756-D449-4485-9160-887B229BF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33" y="342570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  <a:endParaRPr lang="en-GB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41E9FBB-BA7E-4778-A4AD-DA1A47158C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EEDF8CBA-BF86-4CA8-8AC1-F5EA4AFB5E2B}" type="datetime1">
              <a:rPr lang="en-GB" smtClean="0"/>
              <a:t>02/03/2023</a:t>
            </a:fld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BEFF963-1488-4E41-88C2-4D10360265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2DAAE1"/>
                </a:solidFill>
              </a:defRPr>
            </a:lvl1pPr>
          </a:lstStyle>
          <a:p>
            <a:fld id="{6CD778E7-79B5-4BD6-8868-19B3277451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47D6AA2-E0D8-4144-BFB5-3423C6FC11E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33" name="Picture Placeholder 20">
            <a:extLst>
              <a:ext uri="{FF2B5EF4-FFF2-40B4-BE49-F238E27FC236}">
                <a16:creationId xmlns:a16="http://schemas.microsoft.com/office/drawing/2014/main" id="{D8873A62-5F0D-40B6-891D-83857A2B66F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037" y="1819730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6" name="Picture Placeholder 20">
            <a:extLst>
              <a:ext uri="{FF2B5EF4-FFF2-40B4-BE49-F238E27FC236}">
                <a16:creationId xmlns:a16="http://schemas.microsoft.com/office/drawing/2014/main" id="{0DE4070B-7FC3-4D44-A873-A5295F054BE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39036" y="3928185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7" name="Picture Placeholder 20">
            <a:extLst>
              <a:ext uri="{FF2B5EF4-FFF2-40B4-BE49-F238E27FC236}">
                <a16:creationId xmlns:a16="http://schemas.microsoft.com/office/drawing/2014/main" id="{26F1C82D-35FC-41A4-A9FB-2C7F6B668CD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09171" y="1819730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8" name="Picture Placeholder 20">
            <a:extLst>
              <a:ext uri="{FF2B5EF4-FFF2-40B4-BE49-F238E27FC236}">
                <a16:creationId xmlns:a16="http://schemas.microsoft.com/office/drawing/2014/main" id="{6D8B7C66-FAC2-4576-9444-B6C99E130AE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9170" y="3928185"/>
            <a:ext cx="1815179" cy="181712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  <a:p>
            <a:endParaRPr lang="en-GB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6FEBAA3-1011-4A78-A4EC-D2BBD8D647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03810" y="1819729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D673EAB-D7D7-4EC4-8D72-886A466845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03809" y="3928185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4C4AEE91-CCC5-46CE-AB1E-08045AA598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4447" y="3928185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7A0950D-A024-4116-951F-60EA27D86A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4446" y="1819729"/>
            <a:ext cx="2835129" cy="181707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Lorem ipsum dolor sit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amet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,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consectetur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adipiscing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elit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Mauris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vitae lorem id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leo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 </a:t>
            </a:r>
            <a:r>
              <a:rPr lang="en-US" sz="1400" b="0" i="0" u="none" strike="noStrike" err="1">
                <a:effectLst/>
                <a:cs typeface="Biome Light" panose="020B0303030204020804" pitchFamily="34" charset="0"/>
              </a:rPr>
              <a:t>accumsan</a:t>
            </a:r>
            <a:r>
              <a:rPr lang="en-US" sz="1400" b="0" i="0" u="none" strike="noStrike">
                <a:effectLst/>
                <a:cs typeface="Biome Light" panose="020B0303030204020804" pitchFamily="34" charset="0"/>
              </a:rPr>
              <a:t>.</a:t>
            </a:r>
            <a:endParaRPr lang="en-US" sz="1400">
              <a:cs typeface="Biome Light" panose="020B0303030204020804" pitchFamily="34" charset="0"/>
            </a:endParaRP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726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30643A-1C14-45CF-8568-EB8F5746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53D68-74C7-49F0-909C-1BEADD0CABAA}" type="datetime1">
              <a:rPr lang="en-GB" smtClean="0"/>
              <a:t>02/03/2023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6776CE-1EF0-4D5A-AFB3-1546822D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6B005-A8EF-4873-946D-DEE2CDE3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B07159F-E267-403B-9717-8D410E041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53" y="245301"/>
            <a:ext cx="2139570" cy="6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121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7724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582E2-4125-490F-B9B3-0A8B4D9AF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C7E0E-30EA-46BA-855E-3CBFB8988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AB4E-E213-42A8-B15B-1253F4D67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A242A-7B5C-4D8E-9F02-4B7581E2A9BA}" type="datetime1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08B2C-9ACE-4641-B684-667F4539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BB9D5-19AC-4C08-8F9E-B5098B5ED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9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0BFEA2-9564-4E70-8682-4DCF611A34E0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032B5-4105-49B1-8AAA-E9C3D2B31F01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20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373409AA-7471-4D94-8E24-9EA32A13CB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389" r="23152" b="3362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2C95FF-2217-45FC-8577-48DA8F66C90E}"/>
              </a:ext>
            </a:extLst>
          </p:cNvPr>
          <p:cNvSpPr/>
          <p:nvPr userDrawn="1"/>
        </p:nvSpPr>
        <p:spPr>
          <a:xfrm>
            <a:off x="0" y="-1014"/>
            <a:ext cx="12191999" cy="685901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AA66CCC-BC47-485C-A9AB-4D577C694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0483" y="4119228"/>
            <a:ext cx="6273968" cy="463550"/>
          </a:xfrm>
        </p:spPr>
        <p:txBody>
          <a:bodyPr/>
          <a:lstStyle>
            <a:lvl1pPr marL="0" indent="0">
              <a:buNone/>
              <a:defRPr sz="3600">
                <a:solidFill>
                  <a:srgbClr val="0F70B7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Chapter Title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D3744-C881-45D8-AE6D-124A5E234DDB}"/>
              </a:ext>
            </a:extLst>
          </p:cNvPr>
          <p:cNvSpPr/>
          <p:nvPr userDrawn="1"/>
        </p:nvSpPr>
        <p:spPr>
          <a:xfrm>
            <a:off x="-1" y="0"/>
            <a:ext cx="5065987" cy="6859014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0DAD-94E1-476B-8967-23553DBEDC03}"/>
              </a:ext>
            </a:extLst>
          </p:cNvPr>
          <p:cNvSpPr txBox="1"/>
          <p:nvPr userDrawn="1"/>
        </p:nvSpPr>
        <p:spPr>
          <a:xfrm>
            <a:off x="1418895" y="1174029"/>
            <a:ext cx="222819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>
                <a:solidFill>
                  <a:srgbClr val="2DAAE1"/>
                </a:solidFill>
                <a:latin typeface="Century Gothic" panose="020B0502020202020204" pitchFamily="34" charset="0"/>
              </a:rPr>
              <a:t>6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EC6A62C3-CAE6-49D2-8A1F-4C68EE9033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96" y="259542"/>
            <a:ext cx="3646155" cy="11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8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BB911-C22E-4703-BCA3-D46A1887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65B48-6B86-4E1E-A483-6DA9870BA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7FED-0579-4492-A034-307A297F6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ABD2-20C3-4F4C-A0A6-88FD7D75A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OFC23 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8EB99-A0C1-47D5-9F1C-276A53219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91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62" r:id="rId20"/>
    <p:sldLayoutId id="2147483680" r:id="rId21"/>
    <p:sldLayoutId id="2147483681" r:id="rId22"/>
    <p:sldLayoutId id="2147483682" r:id="rId23"/>
    <p:sldLayoutId id="2147483683" r:id="rId24"/>
    <p:sldLayoutId id="2147483688" r:id="rId25"/>
    <p:sldLayoutId id="2147483689" r:id="rId26"/>
    <p:sldLayoutId id="2147483685" r:id="rId27"/>
    <p:sldLayoutId id="2147483686" r:id="rId28"/>
    <p:sldLayoutId id="2147483684" r:id="rId29"/>
    <p:sldLayoutId id="2147483655" r:id="rId30"/>
    <p:sldLayoutId id="2147483690" r:id="rId31"/>
    <p:sldLayoutId id="2147483659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9BB911-C22E-4703-BCA3-D46A1887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65B48-6B86-4E1E-A483-6DA9870BA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47FED-0579-4492-A034-307A297F6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FF3FE-D6BC-4BEC-BEC3-3D5E292FD683}" type="datetime1">
              <a:rPr lang="en-GB" smtClean="0"/>
              <a:t>02/03/2023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9ABD2-20C3-4F4C-A0A6-88FD7D75A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OFC’22 – Demo TeraFlow OS SDN Controller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8EB99-A0C1-47D5-9F1C-276A53219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78E7-79B5-4BD6-8868-19B327745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5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22.emf"/><Relationship Id="rId7" Type="http://schemas.openxmlformats.org/officeDocument/2006/relationships/image" Target="../media/image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tfs.etsi.org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1.wdp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fs.etsi.org/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etsi.org/rep/tfs/controller" TargetMode="Externa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012626-A6AB-4798-9634-18D3ECFE9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820" y="2895520"/>
            <a:ext cx="11050297" cy="106696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Slice grouping for transport slices using hierarchical multi-domain SDN control of IP over DWDM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EB427-D3F5-4288-AB26-982816B98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820" y="4134100"/>
            <a:ext cx="11050297" cy="1066960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GB" b="1" u="sng" dirty="0"/>
              <a:t>Ll. Gifre</a:t>
            </a:r>
            <a:r>
              <a:rPr lang="en-GB" dirty="0"/>
              <a:t>, R. Vilalta, J.C. </a:t>
            </a:r>
            <a:r>
              <a:rPr lang="en-GB" dirty="0" err="1"/>
              <a:t>Caja</a:t>
            </a:r>
            <a:r>
              <a:rPr lang="en-GB" dirty="0"/>
              <a:t>-Díaz, O. Gonzalez de Dios, J.P. Fernández-Palacios, J. Pedreño-Manresa, A. Autenrieth, M. Silvola, N. Carapellese, M. Milano, A. </a:t>
            </a:r>
            <a:r>
              <a:rPr lang="en-GB" dirty="0" err="1"/>
              <a:t>Farrel</a:t>
            </a:r>
            <a:r>
              <a:rPr lang="en-GB" dirty="0"/>
              <a:t>, D. King, R. Martinez, R. Casellas, and R. Muñoz</a:t>
            </a:r>
          </a:p>
          <a:p>
            <a:pPr algn="ctr">
              <a:lnSpc>
                <a:spcPct val="120000"/>
              </a:lnSpc>
            </a:pPr>
            <a:r>
              <a:rPr lang="en-GB" dirty="0"/>
              <a:t>lluis.gifre@cttc.es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8A3688-C118-E877-E498-EF910FF6BFBB}"/>
              </a:ext>
            </a:extLst>
          </p:cNvPr>
          <p:cNvGrpSpPr/>
          <p:nvPr/>
        </p:nvGrpSpPr>
        <p:grpSpPr>
          <a:xfrm>
            <a:off x="9797077" y="153599"/>
            <a:ext cx="2223686" cy="1332166"/>
            <a:chOff x="9797077" y="153599"/>
            <a:chExt cx="2223686" cy="1332166"/>
          </a:xfrm>
        </p:grpSpPr>
        <p:pic>
          <p:nvPicPr>
            <p:cNvPr id="1026" name="Picture 2" descr="OFC Conference">
              <a:extLst>
                <a:ext uri="{FF2B5EF4-FFF2-40B4-BE49-F238E27FC236}">
                  <a16:creationId xmlns:a16="http://schemas.microsoft.com/office/drawing/2014/main" id="{2B0573C9-D868-7AF8-EAB8-9E3731786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978" y="153599"/>
              <a:ext cx="2220785" cy="108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56080C-7F3E-A39A-5ECB-72D513EECBF0}"/>
                </a:ext>
              </a:extLst>
            </p:cNvPr>
            <p:cNvSpPr txBox="1"/>
            <p:nvPr/>
          </p:nvSpPr>
          <p:spPr>
            <a:xfrm>
              <a:off x="9797077" y="1131822"/>
              <a:ext cx="222368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00" b="1" dirty="0">
                  <a:solidFill>
                    <a:srgbClr val="00417B"/>
                  </a:solidFill>
                  <a:latin typeface="Century Gothic" panose="020B0502020202020204" pitchFamily="34" charset="0"/>
                </a:rPr>
                <a:t>OFC’23 Demo </a:t>
              </a:r>
              <a:r>
                <a:rPr lang="es-ES" sz="1700" b="1" dirty="0" err="1">
                  <a:solidFill>
                    <a:srgbClr val="00417B"/>
                  </a:solidFill>
                  <a:latin typeface="Century Gothic" panose="020B0502020202020204" pitchFamily="34" charset="0"/>
                </a:rPr>
                <a:t>Zone</a:t>
              </a:r>
              <a:endParaRPr lang="en-US" sz="1700" b="1" dirty="0">
                <a:solidFill>
                  <a:srgbClr val="00417B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97CA23-98D2-E427-CF09-553C77307DCB}"/>
              </a:ext>
            </a:extLst>
          </p:cNvPr>
          <p:cNvGrpSpPr/>
          <p:nvPr/>
        </p:nvGrpSpPr>
        <p:grpSpPr>
          <a:xfrm>
            <a:off x="761841" y="5292393"/>
            <a:ext cx="10710245" cy="644870"/>
            <a:chOff x="761841" y="5121819"/>
            <a:chExt cx="10710245" cy="6448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51537A-7321-8483-3815-D7726161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7762" y="5220656"/>
              <a:ext cx="1554324" cy="447196"/>
            </a:xfrm>
            <a:prstGeom prst="rect">
              <a:avLst/>
            </a:prstGeom>
          </p:spPr>
        </p:pic>
        <p:pic>
          <p:nvPicPr>
            <p:cNvPr id="11" name="Imagen 3" descr="Icono&#10;&#10;Descripción generada automáticamente">
              <a:extLst>
                <a:ext uri="{FF2B5EF4-FFF2-40B4-BE49-F238E27FC236}">
                  <a16:creationId xmlns:a16="http://schemas.microsoft.com/office/drawing/2014/main" id="{A7352ABB-C92B-4353-368A-A743FCACF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71" y="5279370"/>
              <a:ext cx="1665645" cy="329768"/>
            </a:xfrm>
            <a:prstGeom prst="rect">
              <a:avLst/>
            </a:prstGeom>
          </p:spPr>
        </p:pic>
        <p:pic>
          <p:nvPicPr>
            <p:cNvPr id="12" name="Picture 2" descr="Centre Tecnològic de Telecomunicacions de Catalunya (CTTC)">
              <a:extLst>
                <a:ext uri="{FF2B5EF4-FFF2-40B4-BE49-F238E27FC236}">
                  <a16:creationId xmlns:a16="http://schemas.microsoft.com/office/drawing/2014/main" id="{DE5E13D8-5235-A2D0-5F43-D6C339AAA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841" y="5174570"/>
              <a:ext cx="1411770" cy="539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2EEF48A-4E56-12AA-1724-5353C8D26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946" y="5279370"/>
              <a:ext cx="1353190" cy="32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1ADB7C2-7F3B-950A-ACA7-DAE099DAE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451" y="5148474"/>
              <a:ext cx="1478903" cy="5915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4BB568-8E78-92BB-B2A8-F54A1E39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689" y="5121819"/>
              <a:ext cx="1289740" cy="644870"/>
            </a:xfrm>
            <a:prstGeom prst="rect">
              <a:avLst/>
            </a:prstGeom>
          </p:spPr>
        </p:pic>
      </p:grpSp>
      <p:pic>
        <p:nvPicPr>
          <p:cNvPr id="23" name="Picture 2" descr="TeraFlow SDN logo">
            <a:extLst>
              <a:ext uri="{FF2B5EF4-FFF2-40B4-BE49-F238E27FC236}">
                <a16:creationId xmlns:a16="http://schemas.microsoft.com/office/drawing/2014/main" id="{773BED9E-1906-D575-5EE7-4CBE4D97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723" y="153599"/>
            <a:ext cx="2063706" cy="12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639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A9977-B1F0-CE9D-6078-B51DEAF5F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Conclusions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B01F6-C37A-E548-ECCA-799354B61F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687" y="1466850"/>
            <a:ext cx="11007029" cy="44973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Showcase to the OFC audience a </a:t>
            </a:r>
            <a:r>
              <a:rPr lang="en-US" b="1" dirty="0"/>
              <a:t>slice grouping mechanism</a:t>
            </a:r>
            <a:r>
              <a:rPr lang="en-US" dirty="0"/>
              <a:t> to provide end-to-end SDN orchestration through multiple technology-based SDN domains using the new release of </a:t>
            </a:r>
            <a:r>
              <a:rPr lang="en-US" dirty="0" err="1"/>
              <a:t>TeraFlowSDN</a:t>
            </a:r>
            <a:r>
              <a:rPr lang="en-US" dirty="0"/>
              <a:t> cloud-native controller.</a:t>
            </a:r>
          </a:p>
          <a:p>
            <a:endParaRPr lang="en-US" dirty="0"/>
          </a:p>
          <a:p>
            <a:r>
              <a:rPr lang="en-US" dirty="0"/>
              <a:t>ETSI </a:t>
            </a:r>
            <a:r>
              <a:rPr lang="en-US" dirty="0" err="1"/>
              <a:t>TeraFlowSDN</a:t>
            </a:r>
            <a:r>
              <a:rPr lang="en-US" dirty="0"/>
              <a:t> controller supports </a:t>
            </a:r>
            <a:r>
              <a:rPr lang="en-US" b="1" dirty="0"/>
              <a:t>hierarchical network orchestration</a:t>
            </a:r>
            <a:r>
              <a:rPr lang="en-US" dirty="0"/>
              <a:t>, where a multi-layer and multi-technology transport infrastructure handled by dedicated SDN controllers can be effectively orchestrated.</a:t>
            </a:r>
          </a:p>
          <a:p>
            <a:endParaRPr lang="en-US" dirty="0"/>
          </a:p>
          <a:p>
            <a:r>
              <a:rPr lang="en-US" dirty="0"/>
              <a:t>... if you liked the </a:t>
            </a:r>
            <a:r>
              <a:rPr lang="en-US" dirty="0" err="1"/>
              <a:t>TeraFlowSDN</a:t>
            </a:r>
            <a:r>
              <a:rPr lang="en-US" dirty="0"/>
              <a:t> experience..</a:t>
            </a:r>
          </a:p>
          <a:p>
            <a:pPr lvl="1"/>
            <a:r>
              <a:rPr lang="en-US" dirty="0"/>
              <a:t>Join us! Participation is open to ETSI members, non-members, individual contributors and users… Learn how to join: </a:t>
            </a:r>
            <a:r>
              <a:rPr lang="en-US" dirty="0">
                <a:hlinkClick r:id="rId2"/>
              </a:rPr>
              <a:t>tfs.etsi.org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A7C6-00C5-BFBE-8E2D-715C6E49D0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61A9E-95E3-699C-7C4D-9EC2030449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6ECEC-087A-CA6E-3869-4FC9F9BA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34" y="5285267"/>
            <a:ext cx="2005831" cy="12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eraFlow SDN logo">
            <a:extLst>
              <a:ext uri="{FF2B5EF4-FFF2-40B4-BE49-F238E27FC236}">
                <a16:creationId xmlns:a16="http://schemas.microsoft.com/office/drawing/2014/main" id="{748C8F6C-7248-1124-735E-8656FD94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0108" y="646281"/>
            <a:ext cx="2063706" cy="12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Placeholder 6" descr="Communication picture containing blur">
            <a:extLst>
              <a:ext uri="{FF2B5EF4-FFF2-40B4-BE49-F238E27FC236}">
                <a16:creationId xmlns:a16="http://schemas.microsoft.com/office/drawing/2014/main" id="{6F1D7E18-3C2E-B4C6-B47C-DC0077E9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>
          <a:xfrm>
            <a:off x="0" y="0"/>
            <a:ext cx="7154161" cy="5682343"/>
          </a:xfrm>
          <a:custGeom>
            <a:avLst/>
            <a:gdLst>
              <a:gd name="connsiteX0" fmla="*/ 0 w 7154161"/>
              <a:gd name="connsiteY0" fmla="*/ 0 h 6858000"/>
              <a:gd name="connsiteX1" fmla="*/ 7154161 w 7154161"/>
              <a:gd name="connsiteY1" fmla="*/ 0 h 6858000"/>
              <a:gd name="connsiteX2" fmla="*/ 7154161 w 7154161"/>
              <a:gd name="connsiteY2" fmla="*/ 4340 h 6858000"/>
              <a:gd name="connsiteX3" fmla="*/ 6887253 w 7154161"/>
              <a:gd name="connsiteY3" fmla="*/ 363510 h 6858000"/>
              <a:gd name="connsiteX4" fmla="*/ 5952240 w 7154161"/>
              <a:gd name="connsiteY4" fmla="*/ 3187833 h 6858000"/>
              <a:gd name="connsiteX5" fmla="*/ 5946995 w 7154161"/>
              <a:gd name="connsiteY5" fmla="*/ 3430464 h 6858000"/>
              <a:gd name="connsiteX6" fmla="*/ 5946993 w 7154161"/>
              <a:gd name="connsiteY6" fmla="*/ 3430400 h 6858000"/>
              <a:gd name="connsiteX7" fmla="*/ 5946993 w 7154161"/>
              <a:gd name="connsiteY7" fmla="*/ 3430527 h 6858000"/>
              <a:gd name="connsiteX8" fmla="*/ 5946995 w 7154161"/>
              <a:gd name="connsiteY8" fmla="*/ 3430464 h 6858000"/>
              <a:gd name="connsiteX9" fmla="*/ 5952184 w 7154161"/>
              <a:gd name="connsiteY9" fmla="*/ 3672376 h 6858000"/>
              <a:gd name="connsiteX10" fmla="*/ 6879472 w 7154161"/>
              <a:gd name="connsiteY10" fmla="*/ 6497636 h 6858000"/>
              <a:gd name="connsiteX11" fmla="*/ 7145682 w 7154161"/>
              <a:gd name="connsiteY11" fmla="*/ 6858000 h 6858000"/>
              <a:gd name="connsiteX12" fmla="*/ 0 w 7154161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54161" h="6858000">
                <a:moveTo>
                  <a:pt x="0" y="0"/>
                </a:moveTo>
                <a:lnTo>
                  <a:pt x="7154161" y="0"/>
                </a:lnTo>
                <a:lnTo>
                  <a:pt x="7154161" y="4340"/>
                </a:lnTo>
                <a:lnTo>
                  <a:pt x="6887253" y="363510"/>
                </a:lnTo>
                <a:cubicBezTo>
                  <a:pt x="6334551" y="1175497"/>
                  <a:pt x="5997561" y="2142098"/>
                  <a:pt x="5952240" y="3187833"/>
                </a:cubicBezTo>
                <a:lnTo>
                  <a:pt x="5946995" y="3430464"/>
                </a:lnTo>
                <a:lnTo>
                  <a:pt x="5946993" y="3430400"/>
                </a:lnTo>
                <a:lnTo>
                  <a:pt x="5946993" y="3430527"/>
                </a:lnTo>
                <a:lnTo>
                  <a:pt x="5946995" y="3430464"/>
                </a:lnTo>
                <a:lnTo>
                  <a:pt x="5952184" y="3672376"/>
                </a:lnTo>
                <a:cubicBezTo>
                  <a:pt x="5997031" y="4715484"/>
                  <a:pt x="6330558" y="5685537"/>
                  <a:pt x="6879472" y="6497636"/>
                </a:cubicBezTo>
                <a:lnTo>
                  <a:pt x="714568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14CB1C-40AF-DFBB-0A55-CD737E79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65" y="5959134"/>
            <a:ext cx="1819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8F94225-7A94-F8D2-6470-45386B1A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65" y="5959134"/>
            <a:ext cx="28956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176C76A-17A3-2421-2764-D1FB559B5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878" y="5959134"/>
            <a:ext cx="22098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1A853-FD2F-1384-21EC-3D37545C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906" y="5944732"/>
            <a:ext cx="4476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6CFD6-7A60-E64E-9C5E-64E2AD35D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106" y="5944732"/>
            <a:ext cx="342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3DA15-8606-9DBC-B0A9-C7C8219C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306" y="5944732"/>
            <a:ext cx="628650" cy="42862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B220370B-21C3-070A-BF38-188373F8BF46}"/>
              </a:ext>
            </a:extLst>
          </p:cNvPr>
          <p:cNvSpPr txBox="1"/>
          <p:nvPr/>
        </p:nvSpPr>
        <p:spPr>
          <a:xfrm>
            <a:off x="6671922" y="2168549"/>
            <a:ext cx="55200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work is partially funded by the EC through the EC/5GPPP TeraFlow (101015857) project, the "RELAMPAGO grant PID2021-127916OB-I00 funded by MCIN/AEI/10.13039/501100011033 and by ERDF A way of making Europe" and finally, 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research conducted by 6GMICROSDN-CLOUD - TSI-063000-2021-21 receives funding from the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Ministerio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Asuntos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Económicos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Transformación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Digital and the European Union-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NextGenerationEU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under the framework of the “Plan de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Recuperación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Transformación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Resiliencia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and the “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Mecanismo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Recuperación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Resiliencia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D3AF2-DB9C-CFD6-A498-6EB8CFF5B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Transport Network Slices</a:t>
            </a:r>
          </a:p>
          <a:p>
            <a:pPr lvl="1"/>
            <a:r>
              <a:rPr lang="en-US" dirty="0"/>
              <a:t>Provide connectivity services between endpoints over a shared underlay network.</a:t>
            </a:r>
          </a:p>
          <a:p>
            <a:pPr lvl="1"/>
            <a:r>
              <a:rPr lang="en-US" dirty="0"/>
              <a:t>Supports definition, monitoring and enforcement of Service Level Agreement (SLA).</a:t>
            </a:r>
          </a:p>
          <a:p>
            <a:pPr lvl="1"/>
            <a:endParaRPr lang="en-US" dirty="0"/>
          </a:p>
          <a:p>
            <a:r>
              <a:rPr lang="en-US" dirty="0"/>
              <a:t>Slice Grouping</a:t>
            </a:r>
          </a:p>
          <a:p>
            <a:pPr lvl="1"/>
            <a:r>
              <a:rPr lang="en-US" dirty="0"/>
              <a:t>Use a clustering algorithm to group slices with similar constraints, e.g., capacity, availability.</a:t>
            </a:r>
          </a:p>
          <a:p>
            <a:pPr lvl="1"/>
            <a:r>
              <a:rPr lang="en-US" dirty="0"/>
              <a:t>Optimize the network resource utilization and improve scalability.</a:t>
            </a:r>
          </a:p>
          <a:p>
            <a:pPr lvl="1"/>
            <a:endParaRPr lang="en-US" dirty="0"/>
          </a:p>
          <a:p>
            <a:r>
              <a:rPr lang="en-US" dirty="0"/>
              <a:t>Hierarchical SDN controllers</a:t>
            </a:r>
          </a:p>
          <a:p>
            <a:pPr lvl="1"/>
            <a:r>
              <a:rPr lang="en-US" dirty="0"/>
              <a:t>Delegate responsibility of managing specific network domains to specialized SDN controllers.</a:t>
            </a:r>
          </a:p>
          <a:p>
            <a:pPr lvl="1"/>
            <a:r>
              <a:rPr lang="en-US" dirty="0"/>
              <a:t>Ease the adoption of SDN based on a multi-layer and multi-technology approach.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10F4-882E-355C-C5A8-206F2803AA9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4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D3AF2-DB9C-CFD6-A498-6EB8CFF5B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ETSI </a:t>
            </a:r>
            <a:r>
              <a:rPr lang="en-US" dirty="0" err="1"/>
              <a:t>TeraFlowSDN</a:t>
            </a:r>
            <a:r>
              <a:rPr lang="en-US" dirty="0"/>
              <a:t> controller (</a:t>
            </a:r>
            <a:r>
              <a:rPr lang="en-US" dirty="0">
                <a:hlinkClick r:id="rId2"/>
              </a:rPr>
              <a:t>http://tfs.etsi.org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Cloud-native and microservice-based SDN controller.</a:t>
            </a:r>
          </a:p>
          <a:p>
            <a:pPr lvl="1"/>
            <a:r>
              <a:rPr lang="en-US" dirty="0"/>
              <a:t>Community-driven, open-source, scalable, flexible, and extensible.</a:t>
            </a:r>
          </a:p>
          <a:p>
            <a:pPr lvl="1"/>
            <a:r>
              <a:rPr lang="en-US" dirty="0"/>
              <a:t>Supports multiple technologies and standardized protocols and interfaces.</a:t>
            </a:r>
          </a:p>
          <a:p>
            <a:pPr lvl="2"/>
            <a:r>
              <a:rPr lang="en-US" dirty="0"/>
              <a:t>IP-over-DWDM, Inter-domain, Security, etc.</a:t>
            </a:r>
          </a:p>
          <a:p>
            <a:pPr lvl="2"/>
            <a:r>
              <a:rPr lang="en-US" dirty="0"/>
              <a:t>NBI: IETF L2VPN, IETF Slice, etc.</a:t>
            </a:r>
          </a:p>
          <a:p>
            <a:pPr lvl="2"/>
            <a:r>
              <a:rPr lang="en-US" dirty="0"/>
              <a:t>SBI: </a:t>
            </a:r>
            <a:r>
              <a:rPr lang="en-US" dirty="0" err="1"/>
              <a:t>OpenConfig</a:t>
            </a:r>
            <a:r>
              <a:rPr lang="en-US" dirty="0"/>
              <a:t>, P4, ONF Transport API, IETF Topology, etc.</a:t>
            </a:r>
          </a:p>
          <a:p>
            <a:pPr lvl="1"/>
            <a:endParaRPr lang="en-US" dirty="0"/>
          </a:p>
          <a:p>
            <a:r>
              <a:rPr lang="en-US" dirty="0"/>
              <a:t>We showcase the new capacities of </a:t>
            </a:r>
            <a:r>
              <a:rPr lang="en-US" dirty="0" err="1"/>
              <a:t>TeraFlowSDN</a:t>
            </a:r>
            <a:r>
              <a:rPr lang="en-US" dirty="0"/>
              <a:t> to:</a:t>
            </a:r>
          </a:p>
          <a:p>
            <a:pPr lvl="1"/>
            <a:r>
              <a:rPr lang="en-US" dirty="0"/>
              <a:t>Optimize the network resources using Slice Grouping techniques, and</a:t>
            </a:r>
          </a:p>
          <a:p>
            <a:pPr lvl="1"/>
            <a:r>
              <a:rPr lang="en-US" dirty="0"/>
              <a:t>Control multiple technology-specific and SDN-controlled network domains, including IP, microwave, and optical.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83B06E-5D7C-110D-7BCB-E40708076E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  <p:pic>
        <p:nvPicPr>
          <p:cNvPr id="7" name="Imatge 37">
            <a:extLst>
              <a:ext uri="{FF2B5EF4-FFF2-40B4-BE49-F238E27FC236}">
                <a16:creationId xmlns:a16="http://schemas.microsoft.com/office/drawing/2014/main" id="{452D7DDD-E9B6-DD0D-DD09-801A41B42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689" y="1214846"/>
            <a:ext cx="2035211" cy="12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Slice</a:t>
            </a:r>
            <a:r>
              <a:rPr lang="es-ES" dirty="0"/>
              <a:t> </a:t>
            </a:r>
            <a:r>
              <a:rPr lang="es-ES" dirty="0" err="1"/>
              <a:t>Grouping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39681-7A2F-FDE5-BE1E-4AA3C438447F}"/>
              </a:ext>
            </a:extLst>
          </p:cNvPr>
          <p:cNvSpPr txBox="1"/>
          <p:nvPr/>
        </p:nvSpPr>
        <p:spPr>
          <a:xfrm>
            <a:off x="280933" y="1342022"/>
            <a:ext cx="75296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{"id": "</a:t>
            </a:r>
            <a:r>
              <a:rPr lang="en-US" sz="1800" b="1" dirty="0">
                <a:latin typeface="Consolas" panose="020B0609020204030204" pitchFamily="49" charset="0"/>
              </a:rPr>
              <a:t>slice-template-gold</a:t>
            </a:r>
            <a:r>
              <a:rPr lang="en-US" sz="1800" dirty="0">
                <a:latin typeface="Consolas" panose="020B0609020204030204" pitchFamily="49" charset="0"/>
              </a:rPr>
              <a:t>", "service-</a:t>
            </a:r>
            <a:r>
              <a:rPr lang="en-US" sz="1800" dirty="0" err="1">
                <a:latin typeface="Consolas" panose="020B0609020204030204" pitchFamily="49" charset="0"/>
              </a:rPr>
              <a:t>slo</a:t>
            </a:r>
            <a:r>
              <a:rPr lang="en-US" sz="1800" dirty="0">
                <a:latin typeface="Consolas" panose="020B0609020204030204" pitchFamily="49" charset="0"/>
              </a:rPr>
              <a:t>-</a:t>
            </a:r>
            <a:r>
              <a:rPr lang="en-US" sz="1800" dirty="0" err="1">
                <a:latin typeface="Consolas" panose="020B0609020204030204" pitchFamily="49" charset="0"/>
              </a:rPr>
              <a:t>sle</a:t>
            </a:r>
            <a:r>
              <a:rPr lang="en-US" sz="1800" dirty="0">
                <a:latin typeface="Consolas" panose="020B0609020204030204" pitchFamily="49" charset="0"/>
              </a:rPr>
              <a:t>-policy":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"metric-bounds": {"metric-bound":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  "metric-type": "</a:t>
            </a:r>
            <a:r>
              <a:rPr lang="en-US" sz="1800" b="1" dirty="0">
                <a:latin typeface="Consolas" panose="020B0609020204030204" pitchFamily="49" charset="0"/>
              </a:rPr>
              <a:t>service-</a:t>
            </a:r>
            <a:r>
              <a:rPr lang="en-US" sz="1800" b="1" dirty="0" err="1">
                <a:latin typeface="Consolas" panose="020B0609020204030204" pitchFamily="49" charset="0"/>
              </a:rPr>
              <a:t>slo</a:t>
            </a:r>
            <a:r>
              <a:rPr lang="en-US" sz="1800" b="1" dirty="0">
                <a:latin typeface="Consolas" panose="020B0609020204030204" pitchFamily="49" charset="0"/>
              </a:rPr>
              <a:t>-one-way-bandwidth</a:t>
            </a:r>
            <a:r>
              <a:rPr lang="en-US" sz="18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  "metric-unit": "</a:t>
            </a:r>
            <a:r>
              <a:rPr lang="en-US" sz="1800" b="1" dirty="0" err="1">
                <a:latin typeface="Consolas" panose="020B0609020204030204" pitchFamily="49" charset="0"/>
              </a:rPr>
              <a:t>gbps</a:t>
            </a:r>
            <a:r>
              <a:rPr lang="en-US" sz="18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  "bound": "</a:t>
            </a:r>
            <a:r>
              <a:rPr lang="en-US" sz="1800" b="1" dirty="0">
                <a:latin typeface="Consolas" panose="020B0609020204030204" pitchFamily="49" charset="0"/>
              </a:rPr>
              <a:t>50</a:t>
            </a:r>
            <a:r>
              <a:rPr lang="en-US" sz="18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},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  "metric-type": "</a:t>
            </a:r>
            <a:r>
              <a:rPr lang="en-US" sz="1800" b="1" dirty="0">
                <a:latin typeface="Consolas" panose="020B0609020204030204" pitchFamily="49" charset="0"/>
              </a:rPr>
              <a:t>service-</a:t>
            </a:r>
            <a:r>
              <a:rPr lang="en-US" sz="1800" b="1" dirty="0" err="1">
                <a:latin typeface="Consolas" panose="020B0609020204030204" pitchFamily="49" charset="0"/>
              </a:rPr>
              <a:t>slo</a:t>
            </a:r>
            <a:r>
              <a:rPr lang="en-US" sz="1800" b="1" dirty="0">
                <a:latin typeface="Consolas" panose="020B0609020204030204" pitchFamily="49" charset="0"/>
              </a:rPr>
              <a:t>-availability</a:t>
            </a:r>
            <a:r>
              <a:rPr lang="en-US" sz="1800" dirty="0">
                <a:latin typeface="Consolas" panose="020B0609020204030204" pitchFamily="49" charset="0"/>
              </a:rPr>
              <a:t>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  "bound": "</a:t>
            </a:r>
            <a:r>
              <a:rPr lang="en-US" sz="1800" b="1" dirty="0">
                <a:latin typeface="Consolas" panose="020B0609020204030204" pitchFamily="49" charset="0"/>
              </a:rPr>
              <a:t>70%</a:t>
            </a:r>
            <a:r>
              <a:rPr lang="en-US" sz="18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Consolas" panose="020B0609020204030204" pitchFamily="49" charset="0"/>
              </a:rPr>
              <a:t>]}}}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38F046-AC7A-D3F7-6051-5F49F9FEF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66523"/>
              </p:ext>
            </p:extLst>
          </p:nvPr>
        </p:nvGraphicFramePr>
        <p:xfrm>
          <a:off x="3259889" y="4090145"/>
          <a:ext cx="33249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85">
                  <a:extLst>
                    <a:ext uri="{9D8B030D-6E8A-4147-A177-3AD203B41FA5}">
                      <a16:colId xmlns:a16="http://schemas.microsoft.com/office/drawing/2014/main" val="4257357214"/>
                    </a:ext>
                  </a:extLst>
                </a:gridCol>
                <a:gridCol w="1198499">
                  <a:extLst>
                    <a:ext uri="{9D8B030D-6E8A-4147-A177-3AD203B41FA5}">
                      <a16:colId xmlns:a16="http://schemas.microsoft.com/office/drawing/2014/main" val="2775707664"/>
                    </a:ext>
                  </a:extLst>
                </a:gridCol>
                <a:gridCol w="1065340">
                  <a:extLst>
                    <a:ext uri="{9D8B030D-6E8A-4147-A177-3AD203B41FA5}">
                      <a16:colId xmlns:a16="http://schemas.microsoft.com/office/drawing/2014/main" val="602353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Template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Capacity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2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Bronze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 Gb/s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23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Silver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30 %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40 Gb/s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07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Gold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/>
                        <a:t>70 %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b="1" dirty="0"/>
                        <a:t>50 Gb/s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2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Platinum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99 %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100 Gb/s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397341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8C427-88B7-2C15-A50C-0A5127834CCD}"/>
              </a:ext>
            </a:extLst>
          </p:cNvPr>
          <p:cNvGrpSpPr/>
          <p:nvPr/>
        </p:nvGrpSpPr>
        <p:grpSpPr>
          <a:xfrm>
            <a:off x="7630178" y="1976404"/>
            <a:ext cx="4280889" cy="3967941"/>
            <a:chOff x="7630178" y="1976404"/>
            <a:chExt cx="4280889" cy="3967941"/>
          </a:xfrm>
        </p:grpSpPr>
        <p:pic>
          <p:nvPicPr>
            <p:cNvPr id="7" name="Imatge 36">
              <a:extLst>
                <a:ext uri="{FF2B5EF4-FFF2-40B4-BE49-F238E27FC236}">
                  <a16:creationId xmlns:a16="http://schemas.microsoft.com/office/drawing/2014/main" id="{A3D35EF5-555E-5C50-0177-936AC7C6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0178" y="1976404"/>
              <a:ext cx="4280889" cy="396794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86D5DD-8C2F-8445-1B19-EC0616716FB5}"/>
                </a:ext>
              </a:extLst>
            </p:cNvPr>
            <p:cNvSpPr/>
            <p:nvPr/>
          </p:nvSpPr>
          <p:spPr>
            <a:xfrm>
              <a:off x="8472273" y="5223766"/>
              <a:ext cx="102742" cy="1027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0DE012-5417-8F3B-3E30-8D3AEF0E3519}"/>
                </a:ext>
              </a:extLst>
            </p:cNvPr>
            <p:cNvSpPr/>
            <p:nvPr/>
          </p:nvSpPr>
          <p:spPr>
            <a:xfrm>
              <a:off x="9129498" y="4309366"/>
              <a:ext cx="102742" cy="1027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98CE29-AD36-044D-558F-DED4F1E0E3B8}"/>
                </a:ext>
              </a:extLst>
            </p:cNvPr>
            <p:cNvSpPr/>
            <p:nvPr/>
          </p:nvSpPr>
          <p:spPr>
            <a:xfrm>
              <a:off x="10448712" y="4006455"/>
              <a:ext cx="102742" cy="1027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00CBE3-914A-A829-BECE-CCAC073E8E5D}"/>
                </a:ext>
              </a:extLst>
            </p:cNvPr>
            <p:cNvSpPr/>
            <p:nvPr/>
          </p:nvSpPr>
          <p:spPr>
            <a:xfrm>
              <a:off x="11405974" y="2480567"/>
              <a:ext cx="102742" cy="10274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rrow: Bent 14">
            <a:extLst>
              <a:ext uri="{FF2B5EF4-FFF2-40B4-BE49-F238E27FC236}">
                <a16:creationId xmlns:a16="http://schemas.microsoft.com/office/drawing/2014/main" id="{3AF0E2B5-4D64-779B-C832-A3743AE92FAA}"/>
              </a:ext>
            </a:extLst>
          </p:cNvPr>
          <p:cNvSpPr/>
          <p:nvPr/>
        </p:nvSpPr>
        <p:spPr>
          <a:xfrm rot="16200000">
            <a:off x="1818527" y="4085914"/>
            <a:ext cx="1387011" cy="1354378"/>
          </a:xfrm>
          <a:prstGeom prst="bentArrow">
            <a:avLst>
              <a:gd name="adj1" fmla="val 9828"/>
              <a:gd name="adj2" fmla="val 10966"/>
              <a:gd name="adj3" fmla="val 1438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01F7065-4E35-574E-5E9F-ED85BDD331F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01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Slice</a:t>
            </a:r>
            <a:r>
              <a:rPr lang="es-ES" dirty="0"/>
              <a:t> </a:t>
            </a:r>
            <a:r>
              <a:rPr lang="es-ES" dirty="0" err="1"/>
              <a:t>Grouping</a:t>
            </a:r>
            <a:r>
              <a:rPr lang="es-ES" dirty="0"/>
              <a:t> </a:t>
            </a:r>
            <a:r>
              <a:rPr lang="es-ES" dirty="0" err="1"/>
              <a:t>Workflow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12078-D999-CE45-E3C0-44FB112F9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" b="1319"/>
          <a:stretch/>
        </p:blipFill>
        <p:spPr bwMode="auto">
          <a:xfrm>
            <a:off x="404812" y="1174750"/>
            <a:ext cx="58959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5870C6-E8C9-40A5-0712-25A5E7E76B33}"/>
              </a:ext>
            </a:extLst>
          </p:cNvPr>
          <p:cNvSpPr/>
          <p:nvPr/>
        </p:nvSpPr>
        <p:spPr>
          <a:xfrm>
            <a:off x="4686300" y="2733674"/>
            <a:ext cx="205740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38F83-4A46-194D-B550-DD95E6760ED8}"/>
              </a:ext>
            </a:extLst>
          </p:cNvPr>
          <p:cNvSpPr txBox="1"/>
          <p:nvPr/>
        </p:nvSpPr>
        <p:spPr>
          <a:xfrm>
            <a:off x="6867708" y="1659285"/>
            <a:ext cx="4785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latin typeface="Consolas" panose="020B0609020204030204" pitchFamily="49" charset="0"/>
              </a:rPr>
              <a:t>SLICE_GROUPS = [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# </a:t>
            </a:r>
            <a:r>
              <a:rPr lang="es-ES" sz="1600" dirty="0" err="1">
                <a:latin typeface="Consolas" panose="020B0609020204030204" pitchFamily="49" charset="0"/>
              </a:rPr>
              <a:t>Group</a:t>
            </a:r>
            <a:r>
              <a:rPr lang="es-ES" sz="1600" dirty="0">
                <a:latin typeface="Consolas" panose="020B0609020204030204" pitchFamily="49" charset="0"/>
              </a:rPr>
              <a:t>,   </a:t>
            </a:r>
            <a:r>
              <a:rPr lang="es-ES" sz="1600" dirty="0" err="1">
                <a:latin typeface="Consolas" panose="020B0609020204030204" pitchFamily="49" charset="0"/>
              </a:rPr>
              <a:t>Avail</a:t>
            </a:r>
            <a:r>
              <a:rPr lang="es-ES" sz="1600" dirty="0">
                <a:latin typeface="Consolas" panose="020B0609020204030204" pitchFamily="49" charset="0"/>
              </a:rPr>
              <a:t>., </a:t>
            </a:r>
            <a:r>
              <a:rPr lang="es-ES" sz="1600" dirty="0" err="1">
                <a:latin typeface="Consolas" panose="020B0609020204030204" pitchFamily="49" charset="0"/>
              </a:rPr>
              <a:t>Capacity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</a:rPr>
              <a:t>    ('</a:t>
            </a:r>
            <a:r>
              <a:rPr lang="es-ES" sz="1600" dirty="0" err="1">
                <a:latin typeface="Consolas" panose="020B0609020204030204" pitchFamily="49" charset="0"/>
              </a:rPr>
              <a:t>bronze</a:t>
            </a:r>
            <a:r>
              <a:rPr lang="es-ES" sz="1600" dirty="0">
                <a:latin typeface="Consolas" panose="020B0609020204030204" pitchFamily="49" charset="0"/>
              </a:rPr>
              <a:t>',   10.0,  10.0),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('</a:t>
            </a:r>
            <a:r>
              <a:rPr lang="es-ES" sz="1600" dirty="0" err="1">
                <a:latin typeface="Consolas" panose="020B0609020204030204" pitchFamily="49" charset="0"/>
              </a:rPr>
              <a:t>silver</a:t>
            </a:r>
            <a:r>
              <a:rPr lang="es-ES" sz="1600" dirty="0">
                <a:latin typeface="Consolas" panose="020B0609020204030204" pitchFamily="49" charset="0"/>
              </a:rPr>
              <a:t>',   30.0,  40.0),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('</a:t>
            </a:r>
            <a:r>
              <a:rPr lang="es-ES" sz="1600" dirty="0" err="1">
                <a:latin typeface="Consolas" panose="020B0609020204030204" pitchFamily="49" charset="0"/>
              </a:rPr>
              <a:t>gold</a:t>
            </a:r>
            <a:r>
              <a:rPr lang="es-ES" sz="1600" dirty="0">
                <a:latin typeface="Consolas" panose="020B0609020204030204" pitchFamily="49" charset="0"/>
              </a:rPr>
              <a:t>',     70.0,  50.0),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  ('</a:t>
            </a:r>
            <a:r>
              <a:rPr lang="es-ES" sz="1600" dirty="0" err="1">
                <a:latin typeface="Consolas" panose="020B0609020204030204" pitchFamily="49" charset="0"/>
              </a:rPr>
              <a:t>platinum</a:t>
            </a:r>
            <a:r>
              <a:rPr lang="es-ES" sz="1600" dirty="0">
                <a:latin typeface="Consolas" panose="020B0609020204030204" pitchFamily="49" charset="0"/>
              </a:rPr>
              <a:t>', 99.0, 100.0),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]</a:t>
            </a:r>
          </a:p>
          <a:p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 err="1">
                <a:latin typeface="Consolas" panose="020B0609020204030204" pitchFamily="49" charset="0"/>
              </a:rPr>
              <a:t>k_means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initialize_kmeans</a:t>
            </a:r>
            <a:r>
              <a:rPr lang="es-ES" sz="1600" dirty="0">
                <a:latin typeface="Consolas" panose="020B0609020204030204" pitchFamily="49" charset="0"/>
              </a:rPr>
              <a:t>(SLICE_GROUPS)</a:t>
            </a:r>
          </a:p>
          <a:p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 err="1">
                <a:latin typeface="Consolas" panose="020B0609020204030204" pitchFamily="49" charset="0"/>
              </a:rPr>
              <a:t>group</a:t>
            </a:r>
            <a:r>
              <a:rPr lang="es-ES" sz="1600" dirty="0">
                <a:latin typeface="Consolas" panose="020B0609020204030204" pitchFamily="49" charset="0"/>
              </a:rPr>
              <a:t> = </a:t>
            </a:r>
            <a:r>
              <a:rPr lang="es-ES" sz="1600" dirty="0" err="1">
                <a:latin typeface="Consolas" panose="020B0609020204030204" pitchFamily="49" charset="0"/>
              </a:rPr>
              <a:t>k_means.map_slice</a:t>
            </a:r>
            <a:r>
              <a:rPr lang="es-ES" sz="1600" dirty="0">
                <a:latin typeface="Consolas" panose="020B0609020204030204" pitchFamily="49" charset="0"/>
              </a:rPr>
              <a:t>(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</a:t>
            </a:r>
            <a:r>
              <a:rPr lang="es-ES" sz="1600" dirty="0" err="1">
                <a:latin typeface="Consolas" panose="020B0609020204030204" pitchFamily="49" charset="0"/>
              </a:rPr>
              <a:t>slice.availability</a:t>
            </a:r>
            <a:r>
              <a:rPr lang="es-ES" sz="1600" dirty="0">
                <a:latin typeface="Consolas" panose="020B0609020204030204" pitchFamily="49" charset="0"/>
              </a:rPr>
              <a:t>,</a:t>
            </a:r>
          </a:p>
          <a:p>
            <a:r>
              <a:rPr lang="es-ES" sz="1600" dirty="0">
                <a:latin typeface="Consolas" panose="020B0609020204030204" pitchFamily="49" charset="0"/>
              </a:rPr>
              <a:t>  </a:t>
            </a:r>
            <a:r>
              <a:rPr lang="es-ES" sz="1600" dirty="0" err="1">
                <a:latin typeface="Consolas" panose="020B0609020204030204" pitchFamily="49" charset="0"/>
              </a:rPr>
              <a:t>slice.capacity_gbps</a:t>
            </a:r>
            <a:endParaRPr lang="es-ES" sz="1600" dirty="0">
              <a:latin typeface="Consolas" panose="020B0609020204030204" pitchFamily="49" charset="0"/>
            </a:endParaRPr>
          </a:p>
          <a:p>
            <a:r>
              <a:rPr lang="es-ES" sz="1600" dirty="0">
                <a:latin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9CFAFEE-90E3-4BEA-EC96-184F53C3321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97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632" y="342570"/>
            <a:ext cx="8972802" cy="463550"/>
          </a:xfrm>
        </p:spPr>
        <p:txBody>
          <a:bodyPr>
            <a:normAutofit fontScale="62500" lnSpcReduction="20000"/>
          </a:bodyPr>
          <a:lstStyle/>
          <a:p>
            <a:r>
              <a:rPr lang="es-ES" dirty="0" err="1"/>
              <a:t>Infinera</a:t>
            </a:r>
            <a:r>
              <a:rPr lang="es-ES" dirty="0"/>
              <a:t> XR Point-</a:t>
            </a:r>
            <a:r>
              <a:rPr lang="es-ES" dirty="0" err="1"/>
              <a:t>to</a:t>
            </a:r>
            <a:r>
              <a:rPr lang="es-ES" dirty="0"/>
              <a:t>-</a:t>
            </a:r>
            <a:r>
              <a:rPr lang="es-ES" dirty="0" err="1"/>
              <a:t>Multipoint</a:t>
            </a:r>
            <a:r>
              <a:rPr lang="es-ES" dirty="0"/>
              <a:t> </a:t>
            </a:r>
            <a:r>
              <a:rPr lang="es-ES" dirty="0" err="1"/>
              <a:t>coherent</a:t>
            </a:r>
            <a:r>
              <a:rPr lang="es-ES" dirty="0"/>
              <a:t> </a:t>
            </a:r>
            <a:r>
              <a:rPr lang="es-ES" dirty="0" err="1"/>
              <a:t>optical</a:t>
            </a:r>
            <a:r>
              <a:rPr lang="es-ES" dirty="0"/>
              <a:t> </a:t>
            </a:r>
            <a:r>
              <a:rPr lang="es-ES" dirty="0" err="1"/>
              <a:t>technology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A53919-50D9-7F28-09F1-B71B5B17BF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939F0F-B5A8-78A3-B58B-70CEA566E9A4}"/>
              </a:ext>
            </a:extLst>
          </p:cNvPr>
          <p:cNvGrpSpPr/>
          <p:nvPr/>
        </p:nvGrpSpPr>
        <p:grpSpPr>
          <a:xfrm>
            <a:off x="553598" y="1524000"/>
            <a:ext cx="11060047" cy="3810000"/>
            <a:chOff x="553598" y="906505"/>
            <a:chExt cx="11060047" cy="38100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C50F475-1F4B-8403-D891-4AE0697875A3}"/>
                </a:ext>
              </a:extLst>
            </p:cNvPr>
            <p:cNvSpPr/>
            <p:nvPr/>
          </p:nvSpPr>
          <p:spPr>
            <a:xfrm flipH="1">
              <a:off x="4885740" y="2853348"/>
              <a:ext cx="284274" cy="453704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49CCBB9-1972-EF75-4BC2-599DFD210DA9}"/>
                </a:ext>
              </a:extLst>
            </p:cNvPr>
            <p:cNvSpPr/>
            <p:nvPr/>
          </p:nvSpPr>
          <p:spPr>
            <a:xfrm flipV="1">
              <a:off x="3587824" y="3044291"/>
              <a:ext cx="1276206" cy="45719"/>
            </a:xfrm>
            <a:custGeom>
              <a:avLst/>
              <a:gdLst>
                <a:gd name="connsiteX0" fmla="*/ 0 w 1144905"/>
                <a:gd name="connsiteY0" fmla="*/ 0 h 13335"/>
                <a:gd name="connsiteX1" fmla="*/ 1144905 w 1144905"/>
                <a:gd name="connsiteY1" fmla="*/ 0 h 13335"/>
                <a:gd name="connsiteX2" fmla="*/ 1131570 w 1144905"/>
                <a:gd name="connsiteY2" fmla="*/ 13335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4905" h="13335">
                  <a:moveTo>
                    <a:pt x="0" y="0"/>
                  </a:moveTo>
                  <a:lnTo>
                    <a:pt x="1144905" y="0"/>
                  </a:lnTo>
                  <a:lnTo>
                    <a:pt x="1131570" y="13335"/>
                  </a:lnTo>
                </a:path>
              </a:pathLst>
            </a:custGeom>
            <a:noFill/>
            <a:ln w="3810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891524C4-C022-D181-06D5-1F33B7E75DC9}"/>
                </a:ext>
              </a:extLst>
            </p:cNvPr>
            <p:cNvSpPr/>
            <p:nvPr/>
          </p:nvSpPr>
          <p:spPr>
            <a:xfrm flipH="1">
              <a:off x="4804087" y="3003731"/>
              <a:ext cx="141894" cy="155142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89705F5-05E0-6794-470B-06E6219BA7D1}"/>
                </a:ext>
              </a:extLst>
            </p:cNvPr>
            <p:cNvSpPr/>
            <p:nvPr/>
          </p:nvSpPr>
          <p:spPr>
            <a:xfrm>
              <a:off x="560213" y="906505"/>
              <a:ext cx="53631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C9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TRADITIONAL POINT-TO-POINT OPTICAL SOLUTIONS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41612FB-3AB6-6F61-9703-E5676FDCA645}"/>
                </a:ext>
              </a:extLst>
            </p:cNvPr>
            <p:cNvSpPr/>
            <p:nvPr/>
          </p:nvSpPr>
          <p:spPr>
            <a:xfrm>
              <a:off x="6096000" y="906505"/>
              <a:ext cx="54381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XR OPTICS-ENABLED POINT-TO-MULTIPOINT SOLUTION</a:t>
              </a: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6472FF-C8B9-1FB5-6383-B9F1E817224B}"/>
                </a:ext>
              </a:extLst>
            </p:cNvPr>
            <p:cNvSpPr/>
            <p:nvPr/>
          </p:nvSpPr>
          <p:spPr>
            <a:xfrm flipH="1">
              <a:off x="5759914" y="1343530"/>
              <a:ext cx="163437" cy="3298003"/>
            </a:xfrm>
            <a:custGeom>
              <a:avLst/>
              <a:gdLst>
                <a:gd name="connsiteX0" fmla="*/ 0 w 0"/>
                <a:gd name="connsiteY0" fmla="*/ 0 h 2112380"/>
                <a:gd name="connsiteX1" fmla="*/ 0 w 0"/>
                <a:gd name="connsiteY1" fmla="*/ 2112380 h 211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12380">
                  <a:moveTo>
                    <a:pt x="0" y="0"/>
                  </a:moveTo>
                  <a:lnTo>
                    <a:pt x="0" y="2112380"/>
                  </a:lnTo>
                </a:path>
              </a:pathLst>
            </a:cu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0F269BC-26F6-AF11-5DF1-7A2652F97717}"/>
                </a:ext>
              </a:extLst>
            </p:cNvPr>
            <p:cNvSpPr txBox="1"/>
            <p:nvPr/>
          </p:nvSpPr>
          <p:spPr>
            <a:xfrm>
              <a:off x="7446313" y="1447477"/>
              <a:ext cx="1515368" cy="30777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COHERENT EDGE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3CE072C-7067-137D-4A4E-353678948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7671" y="2004326"/>
              <a:ext cx="541792" cy="509994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9B9114-30C7-F023-894C-D5C5453A68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00638" y="3453776"/>
              <a:ext cx="647309" cy="609313"/>
              <a:chOff x="7619377" y="5968586"/>
              <a:chExt cx="579463" cy="579463"/>
            </a:xfrm>
          </p:grpSpPr>
          <p:sp>
            <p:nvSpPr>
              <p:cNvPr id="371" name="Rectangle: Rounded Corners 370">
                <a:extLst>
                  <a:ext uri="{FF2B5EF4-FFF2-40B4-BE49-F238E27FC236}">
                    <a16:creationId xmlns:a16="http://schemas.microsoft.com/office/drawing/2014/main" id="{597EAF9D-0872-E115-8D10-26822956574F}"/>
                  </a:ext>
                </a:extLst>
              </p:cNvPr>
              <p:cNvSpPr/>
              <p:nvPr/>
            </p:nvSpPr>
            <p:spPr>
              <a:xfrm>
                <a:off x="7779888" y="6079331"/>
                <a:ext cx="173215" cy="221803"/>
              </a:xfrm>
              <a:prstGeom prst="roundRect">
                <a:avLst>
                  <a:gd name="adj" fmla="val 9764"/>
                </a:avLst>
              </a:prstGeom>
              <a:solidFill>
                <a:srgbClr val="FF4A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Rectangle: Rounded Corners 371">
                <a:extLst>
                  <a:ext uri="{FF2B5EF4-FFF2-40B4-BE49-F238E27FC236}">
                    <a16:creationId xmlns:a16="http://schemas.microsoft.com/office/drawing/2014/main" id="{83541466-2C4C-9BD9-CAE8-EC2D8846D478}"/>
                  </a:ext>
                </a:extLst>
              </p:cNvPr>
              <p:cNvSpPr/>
              <p:nvPr/>
            </p:nvSpPr>
            <p:spPr>
              <a:xfrm>
                <a:off x="7693819" y="6166739"/>
                <a:ext cx="172476" cy="357887"/>
              </a:xfrm>
              <a:prstGeom prst="roundRect">
                <a:avLst>
                  <a:gd name="adj" fmla="val 9764"/>
                </a:avLst>
              </a:prstGeom>
              <a:solidFill>
                <a:srgbClr val="FBB4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38D96EEC-B6C2-7EFC-5A1D-6CCEB34ED63E}"/>
                  </a:ext>
                </a:extLst>
              </p:cNvPr>
              <p:cNvSpPr/>
              <p:nvPr/>
            </p:nvSpPr>
            <p:spPr>
              <a:xfrm>
                <a:off x="7953103" y="6029031"/>
                <a:ext cx="173215" cy="493122"/>
              </a:xfrm>
              <a:prstGeom prst="roundRect">
                <a:avLst>
                  <a:gd name="adj" fmla="val 1515"/>
                </a:avLst>
              </a:prstGeom>
              <a:solidFill>
                <a:srgbClr val="FBB4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Rectangle: Rounded Corners 373">
                <a:extLst>
                  <a:ext uri="{FF2B5EF4-FFF2-40B4-BE49-F238E27FC236}">
                    <a16:creationId xmlns:a16="http://schemas.microsoft.com/office/drawing/2014/main" id="{FCA51B03-EE86-D74F-D1C0-F060D8650C9C}"/>
                  </a:ext>
                </a:extLst>
              </p:cNvPr>
              <p:cNvSpPr/>
              <p:nvPr/>
            </p:nvSpPr>
            <p:spPr>
              <a:xfrm>
                <a:off x="7809933" y="6029032"/>
                <a:ext cx="103430" cy="50300"/>
              </a:xfrm>
              <a:prstGeom prst="roundRect">
                <a:avLst>
                  <a:gd name="adj" fmla="val 9764"/>
                </a:avLst>
              </a:prstGeom>
              <a:solidFill>
                <a:srgbClr val="FF85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7A062AEB-E6B7-DA11-8636-DFDD7B17EC23}"/>
                  </a:ext>
                </a:extLst>
              </p:cNvPr>
              <p:cNvSpPr/>
              <p:nvPr/>
            </p:nvSpPr>
            <p:spPr>
              <a:xfrm>
                <a:off x="7866295" y="6279357"/>
                <a:ext cx="173215" cy="242796"/>
              </a:xfrm>
              <a:prstGeom prst="roundRect">
                <a:avLst>
                  <a:gd name="adj" fmla="val 9764"/>
                </a:avLst>
              </a:prstGeom>
              <a:solidFill>
                <a:srgbClr val="FF85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76" name="Graphic 375">
                <a:extLst>
                  <a:ext uri="{FF2B5EF4-FFF2-40B4-BE49-F238E27FC236}">
                    <a16:creationId xmlns:a16="http://schemas.microsoft.com/office/drawing/2014/main" id="{709A474E-1450-A0DA-F21F-6C489F75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19377" y="5968586"/>
                <a:ext cx="579463" cy="579463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E65F4BA-DF00-5138-5975-915C8EE382A7}"/>
                </a:ext>
              </a:extLst>
            </p:cNvPr>
            <p:cNvGrpSpPr/>
            <p:nvPr/>
          </p:nvGrpSpPr>
          <p:grpSpPr>
            <a:xfrm>
              <a:off x="6665720" y="2713037"/>
              <a:ext cx="693094" cy="542061"/>
              <a:chOff x="636805" y="2351871"/>
              <a:chExt cx="1022164" cy="1059086"/>
            </a:xfrm>
          </p:grpSpPr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AFD796E5-1C6D-4BDB-ACC9-63ADCD0703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9178" y="3031165"/>
                <a:ext cx="379791" cy="379792"/>
                <a:chOff x="9923974" y="3230797"/>
                <a:chExt cx="870575" cy="870575"/>
              </a:xfrm>
            </p:grpSpPr>
            <p:sp>
              <p:nvSpPr>
                <p:cNvPr id="366" name="Rectangle 365">
                  <a:extLst>
                    <a:ext uri="{FF2B5EF4-FFF2-40B4-BE49-F238E27FC236}">
                      <a16:creationId xmlns:a16="http://schemas.microsoft.com/office/drawing/2014/main" id="{A9F095C2-376E-F7A7-E76B-60CDFB97664C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5A7CDB92-543C-EA47-40F0-7F1AB739E2EB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Rectangle 367">
                  <a:extLst>
                    <a:ext uri="{FF2B5EF4-FFF2-40B4-BE49-F238E27FC236}">
                      <a16:creationId xmlns:a16="http://schemas.microsoft.com/office/drawing/2014/main" id="{19E68BD3-94D7-ECD4-304D-1D48519FF752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25A1F55D-03FE-9E2D-1F34-3348847C4FD0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70" name="Graphic 369">
                  <a:extLst>
                    <a:ext uri="{FF2B5EF4-FFF2-40B4-BE49-F238E27FC236}">
                      <a16:creationId xmlns:a16="http://schemas.microsoft.com/office/drawing/2014/main" id="{CA8A5427-04BF-4F94-4378-B960D3370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CB423F4C-8282-D7B2-AA8F-FF8154DE6B1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7992" y="3031165"/>
                <a:ext cx="379791" cy="379792"/>
                <a:chOff x="9923974" y="3230797"/>
                <a:chExt cx="870575" cy="870575"/>
              </a:xfrm>
            </p:grpSpPr>
            <p:sp>
              <p:nvSpPr>
                <p:cNvPr id="361" name="Rectangle 360">
                  <a:extLst>
                    <a:ext uri="{FF2B5EF4-FFF2-40B4-BE49-F238E27FC236}">
                      <a16:creationId xmlns:a16="http://schemas.microsoft.com/office/drawing/2014/main" id="{BE692A20-1400-872C-1A98-BE8740998393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2E257063-F21E-6915-32E3-C5014770B7C4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362">
                  <a:extLst>
                    <a:ext uri="{FF2B5EF4-FFF2-40B4-BE49-F238E27FC236}">
                      <a16:creationId xmlns:a16="http://schemas.microsoft.com/office/drawing/2014/main" id="{14DC38EE-20E7-41FC-660F-0D726060DFA1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5CC656D9-5545-29BA-B1F4-2596A4879329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65" name="Graphic 364">
                  <a:extLst>
                    <a:ext uri="{FF2B5EF4-FFF2-40B4-BE49-F238E27FC236}">
                      <a16:creationId xmlns:a16="http://schemas.microsoft.com/office/drawing/2014/main" id="{2F50706D-67DB-D17B-EC83-C03B8A0DA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9E7224E9-7D10-CEF4-CACE-6030A372A4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6805" y="3031165"/>
                <a:ext cx="379791" cy="379792"/>
                <a:chOff x="9923974" y="3230797"/>
                <a:chExt cx="870575" cy="870575"/>
              </a:xfrm>
            </p:grpSpPr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485A8639-7FC6-789A-820D-3EF030860F34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6A5B91B8-F746-EF1E-103D-492E2054507F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Rectangle 357">
                  <a:extLst>
                    <a:ext uri="{FF2B5EF4-FFF2-40B4-BE49-F238E27FC236}">
                      <a16:creationId xmlns:a16="http://schemas.microsoft.com/office/drawing/2014/main" id="{EB8A0880-7BB3-D8B9-7B59-584C6BA96958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6820E09F-232A-5917-806C-32A5EB80DA53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60" name="Graphic 359">
                  <a:extLst>
                    <a:ext uri="{FF2B5EF4-FFF2-40B4-BE49-F238E27FC236}">
                      <a16:creationId xmlns:a16="http://schemas.microsoft.com/office/drawing/2014/main" id="{E01E97D9-8F48-9671-701E-ED0A2BA555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689B5B3F-AE91-6F6E-90A0-D61B1A845A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9178" y="2694590"/>
                <a:ext cx="379791" cy="379792"/>
                <a:chOff x="9923974" y="3230797"/>
                <a:chExt cx="870575" cy="870575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97D6A482-97E5-529C-6016-06C949A8F85A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Rectangle 351">
                  <a:extLst>
                    <a:ext uri="{FF2B5EF4-FFF2-40B4-BE49-F238E27FC236}">
                      <a16:creationId xmlns:a16="http://schemas.microsoft.com/office/drawing/2014/main" id="{265827E9-50B6-EF51-5921-1C9E82A42CD4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Rectangle 352">
                  <a:extLst>
                    <a:ext uri="{FF2B5EF4-FFF2-40B4-BE49-F238E27FC236}">
                      <a16:creationId xmlns:a16="http://schemas.microsoft.com/office/drawing/2014/main" id="{D8051C7A-F16F-3C4C-345E-9C20E2D9B1F6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63DD6701-B9B1-EECC-51C4-E33B084D92D9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55" name="Graphic 354">
                  <a:extLst>
                    <a:ext uri="{FF2B5EF4-FFF2-40B4-BE49-F238E27FC236}">
                      <a16:creationId xmlns:a16="http://schemas.microsoft.com/office/drawing/2014/main" id="{DDAD574E-6553-BBA4-7241-9BB12649F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8B9FFDA-D35A-4989-F4A8-04CB951823E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7992" y="2694590"/>
                <a:ext cx="379791" cy="379792"/>
                <a:chOff x="9923974" y="3230797"/>
                <a:chExt cx="870575" cy="870575"/>
              </a:xfrm>
            </p:grpSpPr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80F4F75A-9A71-870A-67D2-92A5639A66BA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8DA2AF92-95F2-2AC6-428B-199A7EC08E86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8B91DB0E-30F9-52E2-02FA-423BED2D9F54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11C53A4B-77F2-7D72-5370-232C89E0249A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50" name="Graphic 349">
                  <a:extLst>
                    <a:ext uri="{FF2B5EF4-FFF2-40B4-BE49-F238E27FC236}">
                      <a16:creationId xmlns:a16="http://schemas.microsoft.com/office/drawing/2014/main" id="{60AC4E63-37D2-A92A-6C88-137A872F94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ACD6DE05-2F0D-E37F-8A79-6F2D9BAB6C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6805" y="2694590"/>
                <a:ext cx="379791" cy="379792"/>
                <a:chOff x="9923974" y="3230797"/>
                <a:chExt cx="870575" cy="870575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E3EFF1AE-9F57-14BF-B2E4-B67674A774F8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871AED97-D8C0-E404-22D6-CCB3F3137B06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Rectangle 342">
                  <a:extLst>
                    <a:ext uri="{FF2B5EF4-FFF2-40B4-BE49-F238E27FC236}">
                      <a16:creationId xmlns:a16="http://schemas.microsoft.com/office/drawing/2014/main" id="{ECF4FC66-2BE0-CC61-8E6C-4528F78AC6CC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5889B5B3-BBA2-E931-E75F-86C522B58F17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45" name="Graphic 344">
                  <a:extLst>
                    <a:ext uri="{FF2B5EF4-FFF2-40B4-BE49-F238E27FC236}">
                      <a16:creationId xmlns:a16="http://schemas.microsoft.com/office/drawing/2014/main" id="{0517CA99-F597-AB31-993E-54A358AA0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09E992D8-F538-852F-577A-1148413F01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9178" y="2351871"/>
                <a:ext cx="379791" cy="379792"/>
                <a:chOff x="9923974" y="3230797"/>
                <a:chExt cx="870575" cy="870575"/>
              </a:xfrm>
            </p:grpSpPr>
            <p:sp>
              <p:nvSpPr>
                <p:cNvPr id="336" name="Rectangle 335">
                  <a:extLst>
                    <a:ext uri="{FF2B5EF4-FFF2-40B4-BE49-F238E27FC236}">
                      <a16:creationId xmlns:a16="http://schemas.microsoft.com/office/drawing/2014/main" id="{4D483EE8-AD02-979A-0BD3-169F80B4FBC5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D89AD64C-2EB0-2BF7-7959-CA58C0B976BB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02227FB5-9063-7CF2-EF16-F8B3C4929DF7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CC9E36A-344D-E50E-9BE2-8EA46AAA5545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40" name="Graphic 339">
                  <a:extLst>
                    <a:ext uri="{FF2B5EF4-FFF2-40B4-BE49-F238E27FC236}">
                      <a16:creationId xmlns:a16="http://schemas.microsoft.com/office/drawing/2014/main" id="{552635FE-6589-4162-2444-978B22326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FAC5A0A4-CA83-6F21-0D1F-4BDE0F0234B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7992" y="2351871"/>
                <a:ext cx="379791" cy="379792"/>
                <a:chOff x="9923974" y="3230797"/>
                <a:chExt cx="870575" cy="870575"/>
              </a:xfrm>
            </p:grpSpPr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19653F2A-8E6C-0069-00FB-F16ED50EF6AF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CC200EBE-BC9A-E3A3-B8A2-09A90DFA3FBC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7250C787-E290-4C1D-C0B0-FC419E774A7B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FC92806D-FD7D-103E-9823-57189399D520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35" name="Graphic 334">
                  <a:extLst>
                    <a:ext uri="{FF2B5EF4-FFF2-40B4-BE49-F238E27FC236}">
                      <a16:creationId xmlns:a16="http://schemas.microsoft.com/office/drawing/2014/main" id="{D52727AC-8F95-156D-FEA7-1D36DE4D8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A6583095-01D0-A701-480F-F0A0A796A2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6805" y="2351871"/>
                <a:ext cx="379791" cy="379792"/>
                <a:chOff x="9923974" y="3230797"/>
                <a:chExt cx="870575" cy="870575"/>
              </a:xfrm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3FAE5AFF-8A6B-A49E-E542-AC2896D390F6}"/>
                    </a:ext>
                  </a:extLst>
                </p:cNvPr>
                <p:cNvSpPr/>
                <p:nvPr/>
              </p:nvSpPr>
              <p:spPr>
                <a:xfrm>
                  <a:off x="10206038" y="3792855"/>
                  <a:ext cx="141922" cy="207645"/>
                </a:xfrm>
                <a:prstGeom prst="rect">
                  <a:avLst/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813E8983-C05E-D710-2357-A8B71E7AE96D}"/>
                    </a:ext>
                  </a:extLst>
                </p:cNvPr>
                <p:cNvSpPr/>
                <p:nvPr/>
              </p:nvSpPr>
              <p:spPr>
                <a:xfrm>
                  <a:off x="10359262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1D9964C4-5CC4-ABDF-EBCB-643F5F9B094C}"/>
                    </a:ext>
                  </a:extLst>
                </p:cNvPr>
                <p:cNvSpPr/>
                <p:nvPr/>
              </p:nvSpPr>
              <p:spPr>
                <a:xfrm>
                  <a:off x="10444033" y="3630108"/>
                  <a:ext cx="69661" cy="96172"/>
                </a:xfrm>
                <a:prstGeom prst="rect">
                  <a:avLst/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40CED6D-88A1-F58C-E330-98D6F34D9CA8}"/>
                    </a:ext>
                  </a:extLst>
                </p:cNvPr>
                <p:cNvSpPr/>
                <p:nvPr/>
              </p:nvSpPr>
              <p:spPr>
                <a:xfrm>
                  <a:off x="10011728" y="3323273"/>
                  <a:ext cx="701992" cy="300989"/>
                </a:xfrm>
                <a:custGeom>
                  <a:avLst/>
                  <a:gdLst>
                    <a:gd name="connsiteX0" fmla="*/ 0 w 701992"/>
                    <a:gd name="connsiteY0" fmla="*/ 236220 h 300037"/>
                    <a:gd name="connsiteX1" fmla="*/ 348615 w 701992"/>
                    <a:gd name="connsiteY1" fmla="*/ 0 h 300037"/>
                    <a:gd name="connsiteX2" fmla="*/ 361950 w 701992"/>
                    <a:gd name="connsiteY2" fmla="*/ 2857 h 300037"/>
                    <a:gd name="connsiteX3" fmla="*/ 701992 w 701992"/>
                    <a:gd name="connsiteY3" fmla="*/ 240982 h 300037"/>
                    <a:gd name="connsiteX4" fmla="*/ 653415 w 701992"/>
                    <a:gd name="connsiteY4" fmla="*/ 300037 h 300037"/>
                    <a:gd name="connsiteX5" fmla="*/ 344805 w 701992"/>
                    <a:gd name="connsiteY5" fmla="*/ 86677 h 300037"/>
                    <a:gd name="connsiteX6" fmla="*/ 41910 w 701992"/>
                    <a:gd name="connsiteY6" fmla="*/ 296227 h 300037"/>
                    <a:gd name="connsiteX7" fmla="*/ 0 w 701992"/>
                    <a:gd name="connsiteY7" fmla="*/ 236220 h 300037"/>
                    <a:gd name="connsiteX0" fmla="*/ 0 w 701992"/>
                    <a:gd name="connsiteY0" fmla="*/ 236220 h 300989"/>
                    <a:gd name="connsiteX1" fmla="*/ 348615 w 701992"/>
                    <a:gd name="connsiteY1" fmla="*/ 0 h 300989"/>
                    <a:gd name="connsiteX2" fmla="*/ 361950 w 701992"/>
                    <a:gd name="connsiteY2" fmla="*/ 2857 h 300989"/>
                    <a:gd name="connsiteX3" fmla="*/ 701992 w 701992"/>
                    <a:gd name="connsiteY3" fmla="*/ 240982 h 300989"/>
                    <a:gd name="connsiteX4" fmla="*/ 653415 w 701992"/>
                    <a:gd name="connsiteY4" fmla="*/ 300037 h 300989"/>
                    <a:gd name="connsiteX5" fmla="*/ 344805 w 701992"/>
                    <a:gd name="connsiteY5" fmla="*/ 86677 h 300989"/>
                    <a:gd name="connsiteX6" fmla="*/ 44767 w 701992"/>
                    <a:gd name="connsiteY6" fmla="*/ 300989 h 300989"/>
                    <a:gd name="connsiteX7" fmla="*/ 0 w 701992"/>
                    <a:gd name="connsiteY7" fmla="*/ 236220 h 300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1992" h="300989">
                      <a:moveTo>
                        <a:pt x="0" y="236220"/>
                      </a:moveTo>
                      <a:lnTo>
                        <a:pt x="348615" y="0"/>
                      </a:lnTo>
                      <a:lnTo>
                        <a:pt x="361950" y="2857"/>
                      </a:lnTo>
                      <a:lnTo>
                        <a:pt x="701992" y="240982"/>
                      </a:lnTo>
                      <a:lnTo>
                        <a:pt x="653415" y="300037"/>
                      </a:lnTo>
                      <a:lnTo>
                        <a:pt x="344805" y="86677"/>
                      </a:lnTo>
                      <a:lnTo>
                        <a:pt x="44767" y="300989"/>
                      </a:lnTo>
                      <a:lnTo>
                        <a:pt x="0" y="236220"/>
                      </a:lnTo>
                      <a:close/>
                    </a:path>
                  </a:pathLst>
                </a:cu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30" name="Graphic 329">
                  <a:extLst>
                    <a:ext uri="{FF2B5EF4-FFF2-40B4-BE49-F238E27FC236}">
                      <a16:creationId xmlns:a16="http://schemas.microsoft.com/office/drawing/2014/main" id="{760E66C4-4275-5646-371D-8FA74C097D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3974" y="3230797"/>
                  <a:ext cx="870575" cy="870575"/>
                </a:xfrm>
                <a:prstGeom prst="rect">
                  <a:avLst/>
                </a:prstGeom>
              </p:spPr>
            </p:pic>
          </p:grpSp>
        </p:grp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C1C7B3B-9A10-122E-F99D-DA4340593CA0}"/>
                </a:ext>
              </a:extLst>
            </p:cNvPr>
            <p:cNvSpPr/>
            <p:nvPr/>
          </p:nvSpPr>
          <p:spPr>
            <a:xfrm>
              <a:off x="6623621" y="1860995"/>
              <a:ext cx="770958" cy="2386848"/>
            </a:xfrm>
            <a:prstGeom prst="roundRect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6C54FE2-0795-21EF-2718-E29B5C196D5B}"/>
                </a:ext>
              </a:extLst>
            </p:cNvPr>
            <p:cNvSpPr txBox="1"/>
            <p:nvPr/>
          </p:nvSpPr>
          <p:spPr>
            <a:xfrm>
              <a:off x="6550234" y="1447477"/>
              <a:ext cx="875400" cy="30777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508D9A5-3BDC-7F1C-AD4C-186D7570DB65}"/>
                </a:ext>
              </a:extLst>
            </p:cNvPr>
            <p:cNvSpPr txBox="1"/>
            <p:nvPr/>
          </p:nvSpPr>
          <p:spPr>
            <a:xfrm>
              <a:off x="1278561" y="1447477"/>
              <a:ext cx="1443024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COHERENT EDGE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FC64C83-E635-2594-5057-296FEE36B68B}"/>
                </a:ext>
              </a:extLst>
            </p:cNvPr>
            <p:cNvGrpSpPr/>
            <p:nvPr/>
          </p:nvGrpSpPr>
          <p:grpSpPr>
            <a:xfrm>
              <a:off x="560213" y="1865183"/>
              <a:ext cx="766524" cy="2386847"/>
              <a:chOff x="1162050" y="1682272"/>
              <a:chExt cx="483263" cy="1496159"/>
            </a:xfrm>
          </p:grpSpPr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C2389455-306F-4157-55E8-06BE8AFD5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4881" y="1772117"/>
                <a:ext cx="339614" cy="319682"/>
              </a:xfrm>
              <a:prstGeom prst="rect">
                <a:avLst/>
              </a:prstGeom>
            </p:spPr>
          </p:pic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8C355091-9635-8DF6-DB20-E9AF4B0567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10339" y="2680676"/>
                <a:ext cx="405756" cy="381938"/>
                <a:chOff x="7619377" y="5968586"/>
                <a:chExt cx="579463" cy="579463"/>
              </a:xfrm>
            </p:grpSpPr>
            <p:sp>
              <p:nvSpPr>
                <p:cNvPr id="311" name="Rectangle: Rounded Corners 310">
                  <a:extLst>
                    <a:ext uri="{FF2B5EF4-FFF2-40B4-BE49-F238E27FC236}">
                      <a16:creationId xmlns:a16="http://schemas.microsoft.com/office/drawing/2014/main" id="{6BF08727-BF5F-79EB-769D-684EDD5DE9D5}"/>
                    </a:ext>
                  </a:extLst>
                </p:cNvPr>
                <p:cNvSpPr/>
                <p:nvPr/>
              </p:nvSpPr>
              <p:spPr>
                <a:xfrm>
                  <a:off x="7779888" y="6079331"/>
                  <a:ext cx="173215" cy="221803"/>
                </a:xfrm>
                <a:prstGeom prst="roundRect">
                  <a:avLst>
                    <a:gd name="adj" fmla="val 9764"/>
                  </a:avLst>
                </a:prstGeom>
                <a:solidFill>
                  <a:srgbClr val="FF4A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: Rounded Corners 311">
                  <a:extLst>
                    <a:ext uri="{FF2B5EF4-FFF2-40B4-BE49-F238E27FC236}">
                      <a16:creationId xmlns:a16="http://schemas.microsoft.com/office/drawing/2014/main" id="{6AADC155-FE3B-79E2-3ADF-81A48E8734EA}"/>
                    </a:ext>
                  </a:extLst>
                </p:cNvPr>
                <p:cNvSpPr/>
                <p:nvPr/>
              </p:nvSpPr>
              <p:spPr>
                <a:xfrm>
                  <a:off x="7693819" y="6166739"/>
                  <a:ext cx="172476" cy="357887"/>
                </a:xfrm>
                <a:prstGeom prst="roundRect">
                  <a:avLst>
                    <a:gd name="adj" fmla="val 9764"/>
                  </a:avLst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Rectangle: Rounded Corners 312">
                  <a:extLst>
                    <a:ext uri="{FF2B5EF4-FFF2-40B4-BE49-F238E27FC236}">
                      <a16:creationId xmlns:a16="http://schemas.microsoft.com/office/drawing/2014/main" id="{921C9236-6A56-D975-4FFB-B7E43F8E8303}"/>
                    </a:ext>
                  </a:extLst>
                </p:cNvPr>
                <p:cNvSpPr/>
                <p:nvPr/>
              </p:nvSpPr>
              <p:spPr>
                <a:xfrm>
                  <a:off x="7953103" y="6029031"/>
                  <a:ext cx="173215" cy="493122"/>
                </a:xfrm>
                <a:prstGeom prst="roundRect">
                  <a:avLst>
                    <a:gd name="adj" fmla="val 1515"/>
                  </a:avLst>
                </a:prstGeom>
                <a:solidFill>
                  <a:srgbClr val="FBB4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: Rounded Corners 313">
                  <a:extLst>
                    <a:ext uri="{FF2B5EF4-FFF2-40B4-BE49-F238E27FC236}">
                      <a16:creationId xmlns:a16="http://schemas.microsoft.com/office/drawing/2014/main" id="{31557D1A-35B7-0EAD-D09F-E9BBD394262D}"/>
                    </a:ext>
                  </a:extLst>
                </p:cNvPr>
                <p:cNvSpPr/>
                <p:nvPr/>
              </p:nvSpPr>
              <p:spPr>
                <a:xfrm>
                  <a:off x="7809933" y="6029032"/>
                  <a:ext cx="103430" cy="50300"/>
                </a:xfrm>
                <a:prstGeom prst="roundRect">
                  <a:avLst>
                    <a:gd name="adj" fmla="val 9764"/>
                  </a:avLst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: Rounded Corners 314">
                  <a:extLst>
                    <a:ext uri="{FF2B5EF4-FFF2-40B4-BE49-F238E27FC236}">
                      <a16:creationId xmlns:a16="http://schemas.microsoft.com/office/drawing/2014/main" id="{1D999826-F100-DEEF-8A51-74B400ACB0C9}"/>
                    </a:ext>
                  </a:extLst>
                </p:cNvPr>
                <p:cNvSpPr/>
                <p:nvPr/>
              </p:nvSpPr>
              <p:spPr>
                <a:xfrm>
                  <a:off x="7866295" y="6279357"/>
                  <a:ext cx="173215" cy="242796"/>
                </a:xfrm>
                <a:prstGeom prst="roundRect">
                  <a:avLst>
                    <a:gd name="adj" fmla="val 9764"/>
                  </a:avLst>
                </a:prstGeom>
                <a:solidFill>
                  <a:srgbClr val="FF85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316" name="Graphic 315">
                  <a:extLst>
                    <a:ext uri="{FF2B5EF4-FFF2-40B4-BE49-F238E27FC236}">
                      <a16:creationId xmlns:a16="http://schemas.microsoft.com/office/drawing/2014/main" id="{C9F9EF6B-8E2E-1690-C628-260E70DA8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19377" y="5968586"/>
                  <a:ext cx="579463" cy="579463"/>
                </a:xfrm>
                <a:prstGeom prst="rect">
                  <a:avLst/>
                </a:prstGeom>
              </p:spPr>
            </p:pic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D03EB90D-C62A-EDD7-0D74-C31735F14393}"/>
                  </a:ext>
                </a:extLst>
              </p:cNvPr>
              <p:cNvGrpSpPr/>
              <p:nvPr/>
            </p:nvGrpSpPr>
            <p:grpSpPr>
              <a:xfrm>
                <a:off x="1188430" y="2216364"/>
                <a:ext cx="434454" cy="339782"/>
                <a:chOff x="636805" y="2351871"/>
                <a:chExt cx="1022164" cy="1059086"/>
              </a:xfrm>
            </p:grpSpPr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85248961-C14D-464F-940F-FA96DA14E6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79178" y="3031165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8BC5696F-5258-855D-D897-947AD4476CC8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C0776AC8-01F7-35D7-89AF-D419416C3F91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8D3B637B-E14A-483B-F1C1-DD0C0878D438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4EE893E0-3865-86F1-DEED-EA4BF0457747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10" name="Graphic 309">
                    <a:extLst>
                      <a:ext uri="{FF2B5EF4-FFF2-40B4-BE49-F238E27FC236}">
                        <a16:creationId xmlns:a16="http://schemas.microsoft.com/office/drawing/2014/main" id="{4AD474CB-1119-4588-4EFF-72CAE5F3F0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A897E07C-D1D8-1FD3-D5CC-471DBE90441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57992" y="3031165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CE2D42CF-CDAB-B39B-9A53-3CDBCB8DF222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65EB5433-BE23-D222-F933-B717C13D80C1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44F0416D-F985-E46B-0101-B41D6F79A8F6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FD768B57-E35E-D2A8-B6D1-F61CF2ECCD2C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5" name="Graphic 304">
                    <a:extLst>
                      <a:ext uri="{FF2B5EF4-FFF2-40B4-BE49-F238E27FC236}">
                        <a16:creationId xmlns:a16="http://schemas.microsoft.com/office/drawing/2014/main" id="{979AB7F5-E421-25C1-A3BC-C15318A0F6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B22B98D4-43AC-7BAD-9E36-625D1AB8522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6805" y="3031165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3557EDA0-DA2E-1DDB-548C-5436B4860A9B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09DFA913-C712-5B2E-4956-9B3F40DC9D9E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8411C845-4103-F12C-4D0E-69EF3D65124C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8D91F84C-3AF4-C418-40B8-EDB0EC7AD0B6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00" name="Graphic 299">
                    <a:extLst>
                      <a:ext uri="{FF2B5EF4-FFF2-40B4-BE49-F238E27FC236}">
                        <a16:creationId xmlns:a16="http://schemas.microsoft.com/office/drawing/2014/main" id="{EA5EE8CC-5A08-0FBB-1298-2F0C2053A3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FDCE901B-0AB8-EEA2-9C8C-B6358B7E6B1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79178" y="2694590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91" name="Rectangle 290">
                    <a:extLst>
                      <a:ext uri="{FF2B5EF4-FFF2-40B4-BE49-F238E27FC236}">
                        <a16:creationId xmlns:a16="http://schemas.microsoft.com/office/drawing/2014/main" id="{583D0A5F-F264-174A-3E04-E92B43F592D6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C7683EDE-6585-FD66-0375-39D5B60DF1D0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23F37BCB-3BAF-1832-3C5E-414679EB04A6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87F2F986-DC22-F73F-AF94-03C85041BF9D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95" name="Graphic 294">
                    <a:extLst>
                      <a:ext uri="{FF2B5EF4-FFF2-40B4-BE49-F238E27FC236}">
                        <a16:creationId xmlns:a16="http://schemas.microsoft.com/office/drawing/2014/main" id="{0D31ED63-230B-B9F6-C763-89073E204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3315C923-2D7F-AA9B-804D-5F969A4003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57992" y="2694590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69FD8104-2A84-6522-04DD-09BCF09D9400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4C2590A8-1AA7-5847-57FE-6DE6F09E4838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Rectangle 287">
                    <a:extLst>
                      <a:ext uri="{FF2B5EF4-FFF2-40B4-BE49-F238E27FC236}">
                        <a16:creationId xmlns:a16="http://schemas.microsoft.com/office/drawing/2014/main" id="{F1E90CD2-95FA-C92F-6485-3F9417EC0486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624214A9-58F0-259C-1218-223F16C394A7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90" name="Graphic 289">
                    <a:extLst>
                      <a:ext uri="{FF2B5EF4-FFF2-40B4-BE49-F238E27FC236}">
                        <a16:creationId xmlns:a16="http://schemas.microsoft.com/office/drawing/2014/main" id="{6D297448-0291-C898-EE13-1DB0D91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8CF14505-3823-96D4-B7F4-1FC1B09C2F1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6805" y="2694590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2D311FD9-8DA2-BE47-8B60-1BA002FA81DE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C86E326B-2644-5FB8-CA7B-26013F92467F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73D41931-9072-094D-7D73-79620648460E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D733B822-AF80-BDCC-A836-B55BD2D70131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5" name="Graphic 284">
                    <a:extLst>
                      <a:ext uri="{FF2B5EF4-FFF2-40B4-BE49-F238E27FC236}">
                        <a16:creationId xmlns:a16="http://schemas.microsoft.com/office/drawing/2014/main" id="{E490B46B-A07F-FF99-D36C-96B0CEF715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658620D4-6023-83E7-F2D4-A6A9A2E9FF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79178" y="2351871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8ACB7C29-C2DE-ACE1-7284-EB53278AA935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E4B02FA8-D180-EBB8-D871-EAD3EB4119AE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C3EF5EAE-5751-0A56-74E7-59CC457EC64F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55E0B011-BD90-06A3-BF40-7952FD6DBF01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80" name="Graphic 279">
                    <a:extLst>
                      <a:ext uri="{FF2B5EF4-FFF2-40B4-BE49-F238E27FC236}">
                        <a16:creationId xmlns:a16="http://schemas.microsoft.com/office/drawing/2014/main" id="{E9A72E01-06E5-B658-FDA2-BC2E7E356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51551764-5316-74AB-B8C0-74E19C5379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57992" y="2351871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43AED5B0-374C-BC8F-48BE-A535DF5D74CE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50192300-64AF-B7C5-AFF5-93DAE4F29409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73B8A674-F121-9F14-221E-B766BF4D0E6B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Freeform: Shape 273">
                    <a:extLst>
                      <a:ext uri="{FF2B5EF4-FFF2-40B4-BE49-F238E27FC236}">
                        <a16:creationId xmlns:a16="http://schemas.microsoft.com/office/drawing/2014/main" id="{96ECA6DC-95A3-7882-57C4-E06E17D97ED6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75" name="Graphic 274">
                    <a:extLst>
                      <a:ext uri="{FF2B5EF4-FFF2-40B4-BE49-F238E27FC236}">
                        <a16:creationId xmlns:a16="http://schemas.microsoft.com/office/drawing/2014/main" id="{08105584-B78F-5E1B-F16F-1D180609F3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66604357-1115-70E1-717B-58D7D4D4CC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6805" y="2351871"/>
                  <a:ext cx="379791" cy="379792"/>
                  <a:chOff x="9923974" y="3230797"/>
                  <a:chExt cx="870575" cy="870575"/>
                </a:xfrm>
              </p:grpSpPr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E762CA9B-6DB7-F472-4F0D-BA7922B1DC6C}"/>
                      </a:ext>
                    </a:extLst>
                  </p:cNvPr>
                  <p:cNvSpPr/>
                  <p:nvPr/>
                </p:nvSpPr>
                <p:spPr>
                  <a:xfrm>
                    <a:off x="10206038" y="3792855"/>
                    <a:ext cx="141922" cy="207645"/>
                  </a:xfrm>
                  <a:prstGeom prst="rect">
                    <a:avLst/>
                  </a:pr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EBDC3B63-98B6-3BA3-ADFA-283959F97F00}"/>
                      </a:ext>
                    </a:extLst>
                  </p:cNvPr>
                  <p:cNvSpPr/>
                  <p:nvPr/>
                </p:nvSpPr>
                <p:spPr>
                  <a:xfrm>
                    <a:off x="10359262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1012D6A4-EFC7-267F-1EF9-9DA7A7BE8426}"/>
                      </a:ext>
                    </a:extLst>
                  </p:cNvPr>
                  <p:cNvSpPr/>
                  <p:nvPr/>
                </p:nvSpPr>
                <p:spPr>
                  <a:xfrm>
                    <a:off x="10444033" y="3630108"/>
                    <a:ext cx="69661" cy="96172"/>
                  </a:xfrm>
                  <a:prstGeom prst="rect">
                    <a:avLst/>
                  </a:prstGeom>
                  <a:solidFill>
                    <a:srgbClr val="FBB4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C6AF7DE6-E30E-9518-E4AF-B9928D2408FA}"/>
                      </a:ext>
                    </a:extLst>
                  </p:cNvPr>
                  <p:cNvSpPr/>
                  <p:nvPr/>
                </p:nvSpPr>
                <p:spPr>
                  <a:xfrm>
                    <a:off x="10011728" y="3323273"/>
                    <a:ext cx="701992" cy="300989"/>
                  </a:xfrm>
                  <a:custGeom>
                    <a:avLst/>
                    <a:gdLst>
                      <a:gd name="connsiteX0" fmla="*/ 0 w 701992"/>
                      <a:gd name="connsiteY0" fmla="*/ 236220 h 300037"/>
                      <a:gd name="connsiteX1" fmla="*/ 348615 w 701992"/>
                      <a:gd name="connsiteY1" fmla="*/ 0 h 300037"/>
                      <a:gd name="connsiteX2" fmla="*/ 361950 w 701992"/>
                      <a:gd name="connsiteY2" fmla="*/ 2857 h 300037"/>
                      <a:gd name="connsiteX3" fmla="*/ 701992 w 701992"/>
                      <a:gd name="connsiteY3" fmla="*/ 240982 h 300037"/>
                      <a:gd name="connsiteX4" fmla="*/ 653415 w 701992"/>
                      <a:gd name="connsiteY4" fmla="*/ 300037 h 300037"/>
                      <a:gd name="connsiteX5" fmla="*/ 344805 w 701992"/>
                      <a:gd name="connsiteY5" fmla="*/ 86677 h 300037"/>
                      <a:gd name="connsiteX6" fmla="*/ 41910 w 701992"/>
                      <a:gd name="connsiteY6" fmla="*/ 296227 h 300037"/>
                      <a:gd name="connsiteX7" fmla="*/ 0 w 701992"/>
                      <a:gd name="connsiteY7" fmla="*/ 236220 h 300037"/>
                      <a:gd name="connsiteX0" fmla="*/ 0 w 701992"/>
                      <a:gd name="connsiteY0" fmla="*/ 236220 h 300989"/>
                      <a:gd name="connsiteX1" fmla="*/ 348615 w 701992"/>
                      <a:gd name="connsiteY1" fmla="*/ 0 h 300989"/>
                      <a:gd name="connsiteX2" fmla="*/ 361950 w 701992"/>
                      <a:gd name="connsiteY2" fmla="*/ 2857 h 300989"/>
                      <a:gd name="connsiteX3" fmla="*/ 701992 w 701992"/>
                      <a:gd name="connsiteY3" fmla="*/ 240982 h 300989"/>
                      <a:gd name="connsiteX4" fmla="*/ 653415 w 701992"/>
                      <a:gd name="connsiteY4" fmla="*/ 300037 h 300989"/>
                      <a:gd name="connsiteX5" fmla="*/ 344805 w 701992"/>
                      <a:gd name="connsiteY5" fmla="*/ 86677 h 300989"/>
                      <a:gd name="connsiteX6" fmla="*/ 44767 w 701992"/>
                      <a:gd name="connsiteY6" fmla="*/ 300989 h 300989"/>
                      <a:gd name="connsiteX7" fmla="*/ 0 w 701992"/>
                      <a:gd name="connsiteY7" fmla="*/ 236220 h 300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01992" h="300989">
                        <a:moveTo>
                          <a:pt x="0" y="236220"/>
                        </a:moveTo>
                        <a:lnTo>
                          <a:pt x="348615" y="0"/>
                        </a:lnTo>
                        <a:lnTo>
                          <a:pt x="361950" y="2857"/>
                        </a:lnTo>
                        <a:lnTo>
                          <a:pt x="701992" y="240982"/>
                        </a:lnTo>
                        <a:lnTo>
                          <a:pt x="653415" y="300037"/>
                        </a:lnTo>
                        <a:lnTo>
                          <a:pt x="344805" y="86677"/>
                        </a:lnTo>
                        <a:lnTo>
                          <a:pt x="44767" y="300989"/>
                        </a:lnTo>
                        <a:lnTo>
                          <a:pt x="0" y="236220"/>
                        </a:lnTo>
                        <a:close/>
                      </a:path>
                    </a:pathLst>
                  </a:custGeom>
                  <a:solidFill>
                    <a:srgbClr val="FF8500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A5A5A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70" name="Graphic 269">
                    <a:extLst>
                      <a:ext uri="{FF2B5EF4-FFF2-40B4-BE49-F238E27FC236}">
                        <a16:creationId xmlns:a16="http://schemas.microsoft.com/office/drawing/2014/main" id="{FD097AA9-C296-3BF5-CB2A-26B0846EC5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23974" y="3230797"/>
                    <a:ext cx="870575" cy="87057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DD4C3456-C424-61C1-E320-5DAC4ED28CA9}"/>
                  </a:ext>
                </a:extLst>
              </p:cNvPr>
              <p:cNvSpPr/>
              <p:nvPr/>
            </p:nvSpPr>
            <p:spPr>
              <a:xfrm>
                <a:off x="1162050" y="1682272"/>
                <a:ext cx="483263" cy="1496159"/>
              </a:xfrm>
              <a:prstGeom prst="roundRect">
                <a:avLst/>
              </a:prstGeom>
              <a:noFill/>
              <a:ln w="635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F6409CC-AFB4-3818-EE6A-28F5961BA4CD}"/>
                </a:ext>
              </a:extLst>
            </p:cNvPr>
            <p:cNvGrpSpPr/>
            <p:nvPr/>
          </p:nvGrpSpPr>
          <p:grpSpPr>
            <a:xfrm>
              <a:off x="1560998" y="1865185"/>
              <a:ext cx="173405" cy="288662"/>
              <a:chOff x="2021205" y="1658305"/>
              <a:chExt cx="154305" cy="230019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E53A21E5-3053-D75D-6FAB-27D4B97A9F54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4979466C-AE84-FAE0-BD73-3AF1425455FD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8759FBF3-1628-AF75-FA72-9A7959BC3E73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7286BBED-ABEF-D6BD-C5BF-F01B7273A04A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E50D2886-049D-B4F0-56EC-065863D6B9CF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85448FC-2379-E853-82B0-5E9CC4DD235E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422650-0CAB-8965-91BF-03282041A51B}"/>
                </a:ext>
              </a:extLst>
            </p:cNvPr>
            <p:cNvSpPr/>
            <p:nvPr/>
          </p:nvSpPr>
          <p:spPr>
            <a:xfrm flipH="1">
              <a:off x="1872081" y="3671542"/>
              <a:ext cx="28786" cy="281194"/>
            </a:xfrm>
            <a:custGeom>
              <a:avLst/>
              <a:gdLst>
                <a:gd name="connsiteX0" fmla="*/ 0 w 0"/>
                <a:gd name="connsiteY0" fmla="*/ 0 h 344424"/>
                <a:gd name="connsiteX1" fmla="*/ 0 w 0"/>
                <a:gd name="connsiteY1" fmla="*/ 344424 h 34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4424">
                  <a:moveTo>
                    <a:pt x="0" y="0"/>
                  </a:moveTo>
                  <a:lnTo>
                    <a:pt x="0" y="344424"/>
                  </a:lnTo>
                </a:path>
              </a:pathLst>
            </a:custGeom>
            <a:noFill/>
            <a:ln w="28575" cap="flat" cmpd="sng" algn="ctr">
              <a:solidFill>
                <a:srgbClr val="5A5A5A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D50DBC5-5416-36D7-A243-F5C124F37540}"/>
                </a:ext>
              </a:extLst>
            </p:cNvPr>
            <p:cNvGrpSpPr/>
            <p:nvPr/>
          </p:nvGrpSpPr>
          <p:grpSpPr>
            <a:xfrm>
              <a:off x="1560998" y="2232232"/>
              <a:ext cx="173405" cy="288662"/>
              <a:chOff x="2021205" y="1658305"/>
              <a:chExt cx="154305" cy="230019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7805B52-130A-5152-1750-2C2F6771428F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84268C7-FC0F-89E5-060D-E3C3E5D555BC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D4F79934-0315-73D8-62BB-45F34F54D2EF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A760239D-9609-CC87-3218-A0BD63E8C93A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42ABA5-A6CD-2948-C309-B14142EB6922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17E3A887-1CEE-4027-0861-A43766A5957F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3AF4DCB-9D18-4E3C-6988-AEFA6FDECF81}"/>
                </a:ext>
              </a:extLst>
            </p:cNvPr>
            <p:cNvGrpSpPr/>
            <p:nvPr/>
          </p:nvGrpSpPr>
          <p:grpSpPr>
            <a:xfrm>
              <a:off x="1560998" y="2594891"/>
              <a:ext cx="173405" cy="288662"/>
              <a:chOff x="2021205" y="1658305"/>
              <a:chExt cx="154305" cy="230019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C9711FCB-5DC9-C62A-A451-98757BC3831E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C5A421FB-0AE4-7748-0CE8-5BFC56C85071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A064A6D-9304-D05C-BC52-7CA496734516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02D9CD75-8056-2B0F-BDF7-48302097B6C2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9E5C2B96-C0B8-A705-3576-9B85B75CEC01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02A14B29-DEEE-DAB7-C8D6-BC82E0835741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BCDCB7E-0104-B135-67C8-FE1232AD8214}"/>
                </a:ext>
              </a:extLst>
            </p:cNvPr>
            <p:cNvGrpSpPr/>
            <p:nvPr/>
          </p:nvGrpSpPr>
          <p:grpSpPr>
            <a:xfrm>
              <a:off x="1560998" y="2963405"/>
              <a:ext cx="173405" cy="288662"/>
              <a:chOff x="2021205" y="1658305"/>
              <a:chExt cx="154305" cy="230019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0F6E87AC-F080-CABE-04A7-1984463B2F0D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0532A96-7BA5-FA62-7F3D-1F88C08B2491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9093C5C-EFC6-307C-B038-3D6EA697E991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8EBC36C5-5031-BF01-4073-F8B024FD306C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8CD94D6-FC87-F85C-F222-A0493C0BDD08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0644085-9BA4-4788-849B-51E25C91B75C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0308A85-E074-7F87-BFCA-B23BCFF6EFD7}"/>
                </a:ext>
              </a:extLst>
            </p:cNvPr>
            <p:cNvGrpSpPr/>
            <p:nvPr/>
          </p:nvGrpSpPr>
          <p:grpSpPr>
            <a:xfrm>
              <a:off x="1560998" y="3330452"/>
              <a:ext cx="173405" cy="288662"/>
              <a:chOff x="2021205" y="1658305"/>
              <a:chExt cx="154305" cy="230019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2991A7D3-6156-3504-9F55-C3B2871FA26C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61F0198F-7761-7915-9D2C-BF3B125462A7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4C096FE6-405F-EA6C-E571-AF7AC727A533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082C57B0-C4C0-85FA-FD43-D9083F4382B0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5F8FA738-8CEA-CA53-E5D1-21C22FD40D33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381B399A-CF27-82B3-8FF3-E62BA5E198D2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2809560-7FD5-63DF-9A9E-F2C00F635D04}"/>
                </a:ext>
              </a:extLst>
            </p:cNvPr>
            <p:cNvGrpSpPr/>
            <p:nvPr/>
          </p:nvGrpSpPr>
          <p:grpSpPr>
            <a:xfrm>
              <a:off x="1560998" y="3965733"/>
              <a:ext cx="173405" cy="288662"/>
              <a:chOff x="2021205" y="1658305"/>
              <a:chExt cx="154305" cy="230019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75BCC779-1D3F-15CD-4903-F22E9601597C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A00E2F05-DAD4-367A-7736-937896302282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B1FB3D8-FECB-7471-BDC9-8ED8E14A00E4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675572C1-F682-840B-EF73-C0CD32B011A1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A27ECB0-F8A5-C5FD-F431-9EC684936C24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49B4FA2-D4E7-578B-F1E4-92588E2D16FA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01D9C73-0200-8532-363A-1CE5AB5B7A0D}"/>
                </a:ext>
              </a:extLst>
            </p:cNvPr>
            <p:cNvSpPr/>
            <p:nvPr/>
          </p:nvSpPr>
          <p:spPr>
            <a:xfrm>
              <a:off x="2084626" y="3111112"/>
              <a:ext cx="1360198" cy="0"/>
            </a:xfrm>
            <a:custGeom>
              <a:avLst/>
              <a:gdLst>
                <a:gd name="connsiteX0" fmla="*/ 0 w 2160270"/>
                <a:gd name="connsiteY0" fmla="*/ 0 h 0"/>
                <a:gd name="connsiteX1" fmla="*/ 2160270 w 216027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0270">
                  <a:moveTo>
                    <a:pt x="0" y="0"/>
                  </a:moveTo>
                  <a:lnTo>
                    <a:pt x="2160270" y="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220AC6C-3C8A-F311-6933-FC9A56DE12F4}"/>
                </a:ext>
              </a:extLst>
            </p:cNvPr>
            <p:cNvSpPr/>
            <p:nvPr/>
          </p:nvSpPr>
          <p:spPr>
            <a:xfrm>
              <a:off x="2093021" y="2368157"/>
              <a:ext cx="1370993" cy="406778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415" h="735330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  <a:lnTo>
                    <a:pt x="2171700" y="729615"/>
                  </a:lnTo>
                  <a:lnTo>
                    <a:pt x="2177415" y="73533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C76EBD1-CE68-2C4A-6C14-00F6346BDBFE}"/>
                </a:ext>
              </a:extLst>
            </p:cNvPr>
            <p:cNvSpPr/>
            <p:nvPr/>
          </p:nvSpPr>
          <p:spPr>
            <a:xfrm>
              <a:off x="2093021" y="2746259"/>
              <a:ext cx="1370993" cy="186821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415" h="735330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  <a:lnTo>
                    <a:pt x="2171700" y="729615"/>
                  </a:lnTo>
                  <a:lnTo>
                    <a:pt x="2177415" y="73533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88851D0-4C06-8B9F-18F8-3062C935AE3C}"/>
                </a:ext>
              </a:extLst>
            </p:cNvPr>
            <p:cNvSpPr/>
            <p:nvPr/>
          </p:nvSpPr>
          <p:spPr>
            <a:xfrm flipV="1">
              <a:off x="2093021" y="3286117"/>
              <a:ext cx="1370993" cy="190413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415" h="735330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  <a:lnTo>
                    <a:pt x="2171700" y="729615"/>
                  </a:lnTo>
                  <a:lnTo>
                    <a:pt x="2177415" y="73533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73B23B7-0B88-7D88-AEC5-952847B48417}"/>
                </a:ext>
              </a:extLst>
            </p:cNvPr>
            <p:cNvSpPr/>
            <p:nvPr/>
          </p:nvSpPr>
          <p:spPr>
            <a:xfrm flipV="1">
              <a:off x="2093021" y="3664863"/>
              <a:ext cx="1370993" cy="446295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415" h="735330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  <a:lnTo>
                    <a:pt x="2171700" y="729615"/>
                  </a:lnTo>
                  <a:lnTo>
                    <a:pt x="2177415" y="73533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26E30F6-2BA8-6021-0503-217B03FF4206}"/>
                </a:ext>
              </a:extLst>
            </p:cNvPr>
            <p:cNvSpPr/>
            <p:nvPr/>
          </p:nvSpPr>
          <p:spPr>
            <a:xfrm>
              <a:off x="2093021" y="2007573"/>
              <a:ext cx="1370993" cy="582645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415" h="735330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  <a:lnTo>
                    <a:pt x="2171700" y="729615"/>
                  </a:lnTo>
                  <a:lnTo>
                    <a:pt x="2177415" y="735330"/>
                  </a:lnTo>
                </a:path>
              </a:pathLst>
            </a:custGeom>
            <a:noFill/>
            <a:ln w="19050" cap="flat" cmpd="sng" algn="ctr">
              <a:solidFill>
                <a:srgbClr val="FF85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1EE2522-E304-0525-4F05-77C73C41EF9C}"/>
                </a:ext>
              </a:extLst>
            </p:cNvPr>
            <p:cNvSpPr txBox="1"/>
            <p:nvPr/>
          </p:nvSpPr>
          <p:spPr>
            <a:xfrm flipH="1">
              <a:off x="3474079" y="1447477"/>
              <a:ext cx="365931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HUB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F397DAD-7CBC-75E2-2E8B-0B6B64D20664}"/>
                </a:ext>
              </a:extLst>
            </p:cNvPr>
            <p:cNvGrpSpPr/>
            <p:nvPr/>
          </p:nvGrpSpPr>
          <p:grpSpPr>
            <a:xfrm>
              <a:off x="1719316" y="1883880"/>
              <a:ext cx="399498" cy="246148"/>
              <a:chOff x="2006801" y="3115531"/>
              <a:chExt cx="634482" cy="335684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743AFB27-7E8F-0890-076B-992835B5CBF0}"/>
                  </a:ext>
                </a:extLst>
              </p:cNvPr>
              <p:cNvSpPr/>
              <p:nvPr/>
            </p:nvSpPr>
            <p:spPr>
              <a:xfrm>
                <a:off x="2006801" y="3115531"/>
                <a:ext cx="532777" cy="335684"/>
              </a:xfrm>
              <a:prstGeom prst="roundRect">
                <a:avLst>
                  <a:gd name="adj" fmla="val 12694"/>
                </a:avLst>
              </a:prstGeom>
              <a:solidFill>
                <a:srgbClr val="FFFFFF">
                  <a:lumMod val="75000"/>
                </a:srgbClr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9A92012F-88A6-213E-1ED9-70385EA58155}"/>
                  </a:ext>
                </a:extLst>
              </p:cNvPr>
              <p:cNvSpPr/>
              <p:nvPr/>
            </p:nvSpPr>
            <p:spPr>
              <a:xfrm>
                <a:off x="2451734" y="3229781"/>
                <a:ext cx="189549" cy="107185"/>
              </a:xfrm>
              <a:prstGeom prst="roundRect">
                <a:avLst>
                  <a:gd name="adj" fmla="val 12694"/>
                </a:avLst>
              </a:prstGeom>
              <a:solidFill>
                <a:srgbClr val="FBB400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3EA3937-DE01-5481-FCEE-03F327CECBF2}"/>
                </a:ext>
              </a:extLst>
            </p:cNvPr>
            <p:cNvGrpSpPr/>
            <p:nvPr/>
          </p:nvGrpSpPr>
          <p:grpSpPr>
            <a:xfrm>
              <a:off x="1719316" y="2251274"/>
              <a:ext cx="399498" cy="246148"/>
              <a:chOff x="2006801" y="3115531"/>
              <a:chExt cx="634482" cy="335684"/>
            </a:xfrm>
          </p:grpSpPr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D1D0AF6B-6833-4819-354A-FE534FDC005D}"/>
                  </a:ext>
                </a:extLst>
              </p:cNvPr>
              <p:cNvSpPr/>
              <p:nvPr/>
            </p:nvSpPr>
            <p:spPr>
              <a:xfrm>
                <a:off x="2006801" y="3115531"/>
                <a:ext cx="532777" cy="335684"/>
              </a:xfrm>
              <a:prstGeom prst="roundRect">
                <a:avLst>
                  <a:gd name="adj" fmla="val 12694"/>
                </a:avLst>
              </a:prstGeom>
              <a:solidFill>
                <a:srgbClr val="FFFFFF">
                  <a:lumMod val="75000"/>
                </a:srgbClr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4D83AA9F-F9BA-9B28-CAC6-0F49300DA672}"/>
                  </a:ext>
                </a:extLst>
              </p:cNvPr>
              <p:cNvSpPr/>
              <p:nvPr/>
            </p:nvSpPr>
            <p:spPr>
              <a:xfrm>
                <a:off x="2451734" y="3229781"/>
                <a:ext cx="189549" cy="107185"/>
              </a:xfrm>
              <a:prstGeom prst="roundRect">
                <a:avLst>
                  <a:gd name="adj" fmla="val 12694"/>
                </a:avLst>
              </a:prstGeom>
              <a:solidFill>
                <a:srgbClr val="FBB400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1FC3454-8A18-ED9C-A2FC-D03C0B912EDB}"/>
                </a:ext>
              </a:extLst>
            </p:cNvPr>
            <p:cNvGrpSpPr/>
            <p:nvPr/>
          </p:nvGrpSpPr>
          <p:grpSpPr>
            <a:xfrm>
              <a:off x="1719316" y="2618669"/>
              <a:ext cx="399498" cy="246148"/>
              <a:chOff x="2006801" y="3115531"/>
              <a:chExt cx="634482" cy="335684"/>
            </a:xfrm>
          </p:grpSpPr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A3E19688-9E9F-5D5E-4EBD-7AFE2578FE74}"/>
                  </a:ext>
                </a:extLst>
              </p:cNvPr>
              <p:cNvSpPr/>
              <p:nvPr/>
            </p:nvSpPr>
            <p:spPr>
              <a:xfrm>
                <a:off x="2006801" y="3115531"/>
                <a:ext cx="532777" cy="335684"/>
              </a:xfrm>
              <a:prstGeom prst="roundRect">
                <a:avLst>
                  <a:gd name="adj" fmla="val 12694"/>
                </a:avLst>
              </a:prstGeom>
              <a:solidFill>
                <a:srgbClr val="FFFFFF">
                  <a:lumMod val="75000"/>
                </a:srgbClr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B246F392-B771-3585-64CA-6182D42D35A1}"/>
                  </a:ext>
                </a:extLst>
              </p:cNvPr>
              <p:cNvSpPr/>
              <p:nvPr/>
            </p:nvSpPr>
            <p:spPr>
              <a:xfrm>
                <a:off x="2451734" y="3229781"/>
                <a:ext cx="189549" cy="107185"/>
              </a:xfrm>
              <a:prstGeom prst="roundRect">
                <a:avLst>
                  <a:gd name="adj" fmla="val 12694"/>
                </a:avLst>
              </a:prstGeom>
              <a:solidFill>
                <a:srgbClr val="FBB400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809425C7-8056-5288-1D4C-27A63152A900}"/>
                </a:ext>
              </a:extLst>
            </p:cNvPr>
            <p:cNvSpPr/>
            <p:nvPr/>
          </p:nvSpPr>
          <p:spPr>
            <a:xfrm>
              <a:off x="1719316" y="2986065"/>
              <a:ext cx="335459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3412E19-81C4-F2CB-9139-E74F34085069}"/>
                </a:ext>
              </a:extLst>
            </p:cNvPr>
            <p:cNvSpPr/>
            <p:nvPr/>
          </p:nvSpPr>
          <p:spPr>
            <a:xfrm>
              <a:off x="1999463" y="3069841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8B5A826-EF89-A877-8EE4-50D93A82644B}"/>
                </a:ext>
              </a:extLst>
            </p:cNvPr>
            <p:cNvGrpSpPr/>
            <p:nvPr/>
          </p:nvGrpSpPr>
          <p:grpSpPr>
            <a:xfrm>
              <a:off x="1719316" y="3353460"/>
              <a:ext cx="399498" cy="246148"/>
              <a:chOff x="2006801" y="3115531"/>
              <a:chExt cx="634482" cy="335684"/>
            </a:xfrm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8C0F17E2-4B55-791C-CB88-D606D121414D}"/>
                  </a:ext>
                </a:extLst>
              </p:cNvPr>
              <p:cNvSpPr/>
              <p:nvPr/>
            </p:nvSpPr>
            <p:spPr>
              <a:xfrm>
                <a:off x="2006801" y="3115531"/>
                <a:ext cx="532777" cy="335684"/>
              </a:xfrm>
              <a:prstGeom prst="roundRect">
                <a:avLst>
                  <a:gd name="adj" fmla="val 12694"/>
                </a:avLst>
              </a:prstGeom>
              <a:solidFill>
                <a:srgbClr val="FFFFFF">
                  <a:lumMod val="75000"/>
                </a:srgbClr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C3CD420-7DA5-B2CC-E685-A85CCBCDFF5C}"/>
                  </a:ext>
                </a:extLst>
              </p:cNvPr>
              <p:cNvSpPr/>
              <p:nvPr/>
            </p:nvSpPr>
            <p:spPr>
              <a:xfrm>
                <a:off x="2451734" y="3229781"/>
                <a:ext cx="189549" cy="107185"/>
              </a:xfrm>
              <a:prstGeom prst="roundRect">
                <a:avLst>
                  <a:gd name="adj" fmla="val 12694"/>
                </a:avLst>
              </a:prstGeom>
              <a:solidFill>
                <a:srgbClr val="FBB400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A9DCCDB-8D2E-5D63-280A-DD491321A3F5}"/>
                </a:ext>
              </a:extLst>
            </p:cNvPr>
            <p:cNvGrpSpPr/>
            <p:nvPr/>
          </p:nvGrpSpPr>
          <p:grpSpPr>
            <a:xfrm>
              <a:off x="1719316" y="3991127"/>
              <a:ext cx="399498" cy="246148"/>
              <a:chOff x="2006801" y="3115531"/>
              <a:chExt cx="634482" cy="335684"/>
            </a:xfrm>
          </p:grpSpPr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2D8D037C-493E-E742-45EB-BE67C26D4D7B}"/>
                  </a:ext>
                </a:extLst>
              </p:cNvPr>
              <p:cNvSpPr/>
              <p:nvPr/>
            </p:nvSpPr>
            <p:spPr>
              <a:xfrm>
                <a:off x="2006801" y="3115531"/>
                <a:ext cx="532777" cy="335684"/>
              </a:xfrm>
              <a:prstGeom prst="roundRect">
                <a:avLst>
                  <a:gd name="adj" fmla="val 12694"/>
                </a:avLst>
              </a:prstGeom>
              <a:solidFill>
                <a:srgbClr val="FFFFFF">
                  <a:lumMod val="75000"/>
                </a:srgbClr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360D4071-3776-C435-90FA-55D3EFE44761}"/>
                  </a:ext>
                </a:extLst>
              </p:cNvPr>
              <p:cNvSpPr/>
              <p:nvPr/>
            </p:nvSpPr>
            <p:spPr>
              <a:xfrm>
                <a:off x="2451734" y="3229781"/>
                <a:ext cx="189549" cy="107185"/>
              </a:xfrm>
              <a:prstGeom prst="roundRect">
                <a:avLst>
                  <a:gd name="adj" fmla="val 12694"/>
                </a:avLst>
              </a:prstGeom>
              <a:solidFill>
                <a:srgbClr val="FBB400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1C29E864-F614-001E-B939-A0D32FA0CC41}"/>
                </a:ext>
              </a:extLst>
            </p:cNvPr>
            <p:cNvSpPr/>
            <p:nvPr/>
          </p:nvSpPr>
          <p:spPr>
            <a:xfrm flipH="1">
              <a:off x="3489314" y="2393920"/>
              <a:ext cx="335459" cy="1558811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0C57E1C-1FDC-C9F7-205A-14BD3B1CCF4D}"/>
                </a:ext>
              </a:extLst>
            </p:cNvPr>
            <p:cNvSpPr/>
            <p:nvPr/>
          </p:nvSpPr>
          <p:spPr>
            <a:xfrm flipH="1">
              <a:off x="3418264" y="2552043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AF739A0-C58A-FF9E-6A4A-4F0C5BD9A818}"/>
                </a:ext>
              </a:extLst>
            </p:cNvPr>
            <p:cNvSpPr/>
            <p:nvPr/>
          </p:nvSpPr>
          <p:spPr>
            <a:xfrm flipH="1">
              <a:off x="3418264" y="2727047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587A5E8D-5129-0390-7443-17B993901948}"/>
                </a:ext>
              </a:extLst>
            </p:cNvPr>
            <p:cNvSpPr/>
            <p:nvPr/>
          </p:nvSpPr>
          <p:spPr>
            <a:xfrm flipH="1">
              <a:off x="3418264" y="2902054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A6607FE-93E3-9E17-0448-49268AF7FC2C}"/>
                </a:ext>
              </a:extLst>
            </p:cNvPr>
            <p:cNvSpPr/>
            <p:nvPr/>
          </p:nvSpPr>
          <p:spPr>
            <a:xfrm flipH="1">
              <a:off x="3418264" y="3077060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CB242173-7092-AA61-041C-558C0B6E2C39}"/>
                </a:ext>
              </a:extLst>
            </p:cNvPr>
            <p:cNvSpPr/>
            <p:nvPr/>
          </p:nvSpPr>
          <p:spPr>
            <a:xfrm flipH="1">
              <a:off x="3418264" y="3252067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6687B3D-8A2A-0787-43F9-276664156923}"/>
                </a:ext>
              </a:extLst>
            </p:cNvPr>
            <p:cNvSpPr/>
            <p:nvPr/>
          </p:nvSpPr>
          <p:spPr>
            <a:xfrm flipH="1">
              <a:off x="3418264" y="3625565"/>
              <a:ext cx="119348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450FBB3-7B04-FAF9-FB72-D261E21EA8D7}"/>
                </a:ext>
              </a:extLst>
            </p:cNvPr>
            <p:cNvSpPr/>
            <p:nvPr/>
          </p:nvSpPr>
          <p:spPr>
            <a:xfrm flipH="1">
              <a:off x="3404409" y="3380250"/>
              <a:ext cx="34846" cy="202977"/>
            </a:xfrm>
            <a:custGeom>
              <a:avLst/>
              <a:gdLst>
                <a:gd name="connsiteX0" fmla="*/ 0 w 0"/>
                <a:gd name="connsiteY0" fmla="*/ 0 h 344424"/>
                <a:gd name="connsiteX1" fmla="*/ 0 w 0"/>
                <a:gd name="connsiteY1" fmla="*/ 344424 h 34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4424">
                  <a:moveTo>
                    <a:pt x="0" y="0"/>
                  </a:moveTo>
                  <a:lnTo>
                    <a:pt x="0" y="344424"/>
                  </a:lnTo>
                </a:path>
              </a:pathLst>
            </a:custGeom>
            <a:noFill/>
            <a:ln w="28575" cap="flat" cmpd="sng" algn="ctr">
              <a:solidFill>
                <a:srgbClr val="5A5A5A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6F39FEE-7538-65A4-0184-AF87D08C67B4}"/>
                </a:ext>
              </a:extLst>
            </p:cNvPr>
            <p:cNvGrpSpPr/>
            <p:nvPr/>
          </p:nvGrpSpPr>
          <p:grpSpPr>
            <a:xfrm>
              <a:off x="2428843" y="3762619"/>
              <a:ext cx="1618346" cy="953886"/>
              <a:chOff x="8627431" y="2692400"/>
              <a:chExt cx="1440090" cy="597929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CE0B5B0-5C9D-BEC2-EB3C-09C10CE48DF0}"/>
                  </a:ext>
                </a:extLst>
              </p:cNvPr>
              <p:cNvSpPr/>
              <p:nvPr/>
            </p:nvSpPr>
            <p:spPr>
              <a:xfrm>
                <a:off x="9347476" y="2692400"/>
                <a:ext cx="133074" cy="279754"/>
              </a:xfrm>
              <a:custGeom>
                <a:avLst/>
                <a:gdLst>
                  <a:gd name="connsiteX0" fmla="*/ 139700 w 139700"/>
                  <a:gd name="connsiteY0" fmla="*/ 0 h 514350"/>
                  <a:gd name="connsiteX1" fmla="*/ 0 w 139700"/>
                  <a:gd name="connsiteY1" fmla="*/ 273050 h 514350"/>
                  <a:gd name="connsiteX2" fmla="*/ 0 w 139700"/>
                  <a:gd name="connsiteY2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514350">
                    <a:moveTo>
                      <a:pt x="139700" y="0"/>
                    </a:moveTo>
                    <a:lnTo>
                      <a:pt x="0" y="273050"/>
                    </a:lnTo>
                    <a:lnTo>
                      <a:pt x="0" y="514350"/>
                    </a:lnTo>
                  </a:path>
                </a:pathLst>
              </a:cu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5AB642A-0378-46FB-0583-4585A4CEDE8A}"/>
                  </a:ext>
                </a:extLst>
              </p:cNvPr>
              <p:cNvSpPr/>
              <p:nvPr/>
            </p:nvSpPr>
            <p:spPr>
              <a:xfrm>
                <a:off x="8627431" y="3005422"/>
                <a:ext cx="1440090" cy="28490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Numerous Low-Speed Traditional Transceivers</a:t>
                </a:r>
              </a:p>
            </p:txBody>
          </p:sp>
        </p:grp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AD15C1D0-9CAF-7907-E19F-0112857FCFD1}"/>
                </a:ext>
              </a:extLst>
            </p:cNvPr>
            <p:cNvSpPr/>
            <p:nvPr/>
          </p:nvSpPr>
          <p:spPr>
            <a:xfrm flipH="1">
              <a:off x="3750406" y="3003731"/>
              <a:ext cx="141894" cy="155142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CDB460E-F4FC-9BCC-7933-4381A0B85093}"/>
                </a:ext>
              </a:extLst>
            </p:cNvPr>
            <p:cNvSpPr txBox="1"/>
            <p:nvPr/>
          </p:nvSpPr>
          <p:spPr>
            <a:xfrm>
              <a:off x="553598" y="1447477"/>
              <a:ext cx="773140" cy="30777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7FE9CD9-F1E5-156F-80EC-147D634E82E3}"/>
                </a:ext>
              </a:extLst>
            </p:cNvPr>
            <p:cNvGrpSpPr/>
            <p:nvPr/>
          </p:nvGrpSpPr>
          <p:grpSpPr>
            <a:xfrm>
              <a:off x="7677604" y="1848065"/>
              <a:ext cx="174875" cy="288662"/>
              <a:chOff x="2021205" y="1658305"/>
              <a:chExt cx="154305" cy="230019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3EB84B3-9F88-734F-EF4C-56DD964D9908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E78A23C2-916D-3233-068A-15AC924C3705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0C9D2216-3F3E-EFB9-CE2F-941D611F3F96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C28C52F0-814B-93B0-0763-7C14014B7329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33B1B8B5-3A2E-F119-D35A-712D52F6F07F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74AD86AA-698B-EDCA-A18B-99E50B223DB9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C5A2540-A05B-41F8-D371-EA14FA2EF6B2}"/>
                </a:ext>
              </a:extLst>
            </p:cNvPr>
            <p:cNvGrpSpPr/>
            <p:nvPr/>
          </p:nvGrpSpPr>
          <p:grpSpPr>
            <a:xfrm>
              <a:off x="7677604" y="2215112"/>
              <a:ext cx="174875" cy="288662"/>
              <a:chOff x="2021205" y="1658305"/>
              <a:chExt cx="154305" cy="230019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885B94CE-E0DB-CE3C-2157-FC579074662A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69E55DE5-8E02-253D-5281-FF571C13C17C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1C8D4A3F-6913-45F9-6FF6-E9EDA27C49E9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4E9F2092-A9C0-CEC5-09F1-5EFD70577C03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D52010D-D05C-0153-C46F-6F3822B0659A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924EB5CC-0EB5-6D0B-1183-17D79EBDDBFF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82A1A4D-C210-6D99-E61B-310A5144656D}"/>
                </a:ext>
              </a:extLst>
            </p:cNvPr>
            <p:cNvGrpSpPr/>
            <p:nvPr/>
          </p:nvGrpSpPr>
          <p:grpSpPr>
            <a:xfrm>
              <a:off x="7677604" y="2577771"/>
              <a:ext cx="174875" cy="288662"/>
              <a:chOff x="2021205" y="1658305"/>
              <a:chExt cx="154305" cy="23001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92F99E11-62FF-BC05-49FB-D7FA6A57B046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5F6377BE-E6D3-0E11-0C48-F63B43E5AC87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FDE8BC75-CA52-FDBB-65B8-36DCBEFD90F4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BEA4B99-54D2-CE1D-BDDD-725DD4ACF93C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5C0B4934-C757-BDD5-23BB-ADC779047D58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C14CAB0E-BDC6-9307-ED04-0261F29E4321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75F4F6C-452A-6993-65EE-7DFD6D12332F}"/>
                </a:ext>
              </a:extLst>
            </p:cNvPr>
            <p:cNvGrpSpPr/>
            <p:nvPr/>
          </p:nvGrpSpPr>
          <p:grpSpPr>
            <a:xfrm>
              <a:off x="7677604" y="2946283"/>
              <a:ext cx="174875" cy="288662"/>
              <a:chOff x="2021205" y="1658305"/>
              <a:chExt cx="154305" cy="230019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B972DA8-F685-EE6E-F417-282D8B29C343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335F23B5-3E91-6DA7-A788-C994B22822A9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ECFE1CCC-9EEB-80A1-1A84-ABF6292B23E6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39D99C7D-F29C-887E-E418-346476F4A5A6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9E1922F9-28E6-A7F1-B9A9-AF342C34E2E7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6EEF1014-46F6-2DB3-8A4F-B55D7ADB26E9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9E5362A-01C6-8823-F88B-B10D4F0C9E83}"/>
                </a:ext>
              </a:extLst>
            </p:cNvPr>
            <p:cNvGrpSpPr/>
            <p:nvPr/>
          </p:nvGrpSpPr>
          <p:grpSpPr>
            <a:xfrm>
              <a:off x="7677604" y="3313332"/>
              <a:ext cx="174875" cy="288662"/>
              <a:chOff x="2021205" y="1658305"/>
              <a:chExt cx="154305" cy="230019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C6D0278B-E7D1-76F8-E28B-83994A201F96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6C6F5051-DD45-1814-C8A7-E38169907A87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ED84D82A-7C5A-E0A1-A39C-1386957F211A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0305A6FC-A5D0-E23D-FECD-E0BD60F3DA7D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16250E66-2950-C5CF-8FFE-C1486410891D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D3D1B361-BDCD-DB40-3927-BD09D2F7B54F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A974260-2C08-F3DC-85F3-3FCF3532322B}"/>
                </a:ext>
              </a:extLst>
            </p:cNvPr>
            <p:cNvGrpSpPr/>
            <p:nvPr/>
          </p:nvGrpSpPr>
          <p:grpSpPr>
            <a:xfrm>
              <a:off x="7677604" y="3948613"/>
              <a:ext cx="174875" cy="288662"/>
              <a:chOff x="2021205" y="1658305"/>
              <a:chExt cx="154305" cy="230019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4F9D87E8-999A-FBC1-EC12-0FA23E006929}"/>
                  </a:ext>
                </a:extLst>
              </p:cNvPr>
              <p:cNvGrpSpPr/>
              <p:nvPr/>
            </p:nvGrpSpPr>
            <p:grpSpPr>
              <a:xfrm>
                <a:off x="2021205" y="1658305"/>
                <a:ext cx="154305" cy="95691"/>
                <a:chOff x="2021205" y="1653540"/>
                <a:chExt cx="154305" cy="95691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0ABBD601-65D2-08BE-2F75-598CC130D939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B94EA249-384A-9AD6-A725-49314543CB69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10551F69-E6F3-EEEE-DA50-7F878AE1A1A7}"/>
                  </a:ext>
                </a:extLst>
              </p:cNvPr>
              <p:cNvGrpSpPr/>
              <p:nvPr/>
            </p:nvGrpSpPr>
            <p:grpSpPr>
              <a:xfrm flipV="1">
                <a:off x="2021205" y="1792633"/>
                <a:ext cx="154305" cy="95691"/>
                <a:chOff x="2021205" y="1653540"/>
                <a:chExt cx="154305" cy="95691"/>
              </a:xfrm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CE271A-C9DA-BFB1-F66C-9E4005849544}"/>
                    </a:ext>
                  </a:extLst>
                </p:cNvPr>
                <p:cNvSpPr/>
                <p:nvPr/>
              </p:nvSpPr>
              <p:spPr>
                <a:xfrm>
                  <a:off x="2025015" y="1653540"/>
                  <a:ext cx="150495" cy="62865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" h="62865">
                      <a:moveTo>
                        <a:pt x="150495" y="6286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3C142D82-BB72-587F-3145-31DA460897A0}"/>
                    </a:ext>
                  </a:extLst>
                </p:cNvPr>
                <p:cNvSpPr/>
                <p:nvPr/>
              </p:nvSpPr>
              <p:spPr>
                <a:xfrm>
                  <a:off x="2021205" y="1728277"/>
                  <a:ext cx="154305" cy="20954"/>
                </a:xfrm>
                <a:custGeom>
                  <a:avLst/>
                  <a:gdLst>
                    <a:gd name="connsiteX0" fmla="*/ 150495 w 150495"/>
                    <a:gd name="connsiteY0" fmla="*/ 62865 h 62865"/>
                    <a:gd name="connsiteX1" fmla="*/ 0 w 150495"/>
                    <a:gd name="connsiteY1" fmla="*/ 0 h 62865"/>
                    <a:gd name="connsiteX0" fmla="*/ 154305 w 154305"/>
                    <a:gd name="connsiteY0" fmla="*/ 28812 h 28812"/>
                    <a:gd name="connsiteX1" fmla="*/ 0 w 154305"/>
                    <a:gd name="connsiteY1" fmla="*/ 0 h 28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305" h="28812">
                      <a:moveTo>
                        <a:pt x="154305" y="2881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059A7B2-4EFB-DC70-67DB-40BEA5355542}"/>
                </a:ext>
              </a:extLst>
            </p:cNvPr>
            <p:cNvSpPr/>
            <p:nvPr/>
          </p:nvSpPr>
          <p:spPr>
            <a:xfrm>
              <a:off x="8198801" y="2348121"/>
              <a:ext cx="1512360" cy="737179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  <a:gd name="connsiteX0" fmla="*/ 0 w 2171699"/>
                <a:gd name="connsiteY0" fmla="*/ 0 h 729615"/>
                <a:gd name="connsiteX1" fmla="*/ 213360 w 2171699"/>
                <a:gd name="connsiteY1" fmla="*/ 0 h 729615"/>
                <a:gd name="connsiteX2" fmla="*/ 1958340 w 2171699"/>
                <a:gd name="connsiteY2" fmla="*/ 729615 h 729615"/>
                <a:gd name="connsiteX3" fmla="*/ 2171700 w 2171699"/>
                <a:gd name="connsiteY3" fmla="*/ 729615 h 729615"/>
                <a:gd name="connsiteX0" fmla="*/ 0 w 1958340"/>
                <a:gd name="connsiteY0" fmla="*/ 0 h 729615"/>
                <a:gd name="connsiteX1" fmla="*/ 213360 w 1958340"/>
                <a:gd name="connsiteY1" fmla="*/ 0 h 729615"/>
                <a:gd name="connsiteX2" fmla="*/ 1958340 w 1958340"/>
                <a:gd name="connsiteY2" fmla="*/ 729615 h 7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729615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AEE6E75-7673-CA48-03A4-249BD685302D}"/>
                </a:ext>
              </a:extLst>
            </p:cNvPr>
            <p:cNvSpPr/>
            <p:nvPr/>
          </p:nvSpPr>
          <p:spPr>
            <a:xfrm>
              <a:off x="8198801" y="2726224"/>
              <a:ext cx="1512360" cy="362016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  <a:gd name="connsiteX0" fmla="*/ 0 w 2171699"/>
                <a:gd name="connsiteY0" fmla="*/ 0 h 729614"/>
                <a:gd name="connsiteX1" fmla="*/ 213360 w 2171699"/>
                <a:gd name="connsiteY1" fmla="*/ 0 h 729614"/>
                <a:gd name="connsiteX2" fmla="*/ 1958340 w 2171699"/>
                <a:gd name="connsiteY2" fmla="*/ 729615 h 729614"/>
                <a:gd name="connsiteX3" fmla="*/ 2171700 w 2171699"/>
                <a:gd name="connsiteY3" fmla="*/ 729615 h 729614"/>
                <a:gd name="connsiteX0" fmla="*/ 0 w 1958340"/>
                <a:gd name="connsiteY0" fmla="*/ 0 h 729614"/>
                <a:gd name="connsiteX1" fmla="*/ 213360 w 1958340"/>
                <a:gd name="connsiteY1" fmla="*/ 0 h 729614"/>
                <a:gd name="connsiteX2" fmla="*/ 1958340 w 1958340"/>
                <a:gd name="connsiteY2" fmla="*/ 729615 h 72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729614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91581A1-6930-3AA5-CDEB-849E6CFC104A}"/>
                </a:ext>
              </a:extLst>
            </p:cNvPr>
            <p:cNvSpPr/>
            <p:nvPr/>
          </p:nvSpPr>
          <p:spPr>
            <a:xfrm flipV="1">
              <a:off x="8198801" y="3093915"/>
              <a:ext cx="1512360" cy="362580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  <a:gd name="connsiteX0" fmla="*/ 0 w 2171699"/>
                <a:gd name="connsiteY0" fmla="*/ 0 h 729615"/>
                <a:gd name="connsiteX1" fmla="*/ 213360 w 2171699"/>
                <a:gd name="connsiteY1" fmla="*/ 0 h 729615"/>
                <a:gd name="connsiteX2" fmla="*/ 1958340 w 2171699"/>
                <a:gd name="connsiteY2" fmla="*/ 729615 h 729615"/>
                <a:gd name="connsiteX3" fmla="*/ 2171700 w 2171699"/>
                <a:gd name="connsiteY3" fmla="*/ 729615 h 729615"/>
                <a:gd name="connsiteX0" fmla="*/ 0 w 1958340"/>
                <a:gd name="connsiteY0" fmla="*/ 0 h 729615"/>
                <a:gd name="connsiteX1" fmla="*/ 213360 w 1958340"/>
                <a:gd name="connsiteY1" fmla="*/ 0 h 729615"/>
                <a:gd name="connsiteX2" fmla="*/ 1958340 w 1958340"/>
                <a:gd name="connsiteY2" fmla="*/ 729615 h 7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729615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C17A77-17FE-9EE7-51E5-92417C42772E}"/>
                </a:ext>
              </a:extLst>
            </p:cNvPr>
            <p:cNvSpPr/>
            <p:nvPr/>
          </p:nvSpPr>
          <p:spPr>
            <a:xfrm flipV="1">
              <a:off x="8198801" y="3098846"/>
              <a:ext cx="1512360" cy="992275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  <a:gd name="connsiteX0" fmla="*/ 0 w 2171699"/>
                <a:gd name="connsiteY0" fmla="*/ 0 h 729615"/>
                <a:gd name="connsiteX1" fmla="*/ 213360 w 2171699"/>
                <a:gd name="connsiteY1" fmla="*/ 0 h 729615"/>
                <a:gd name="connsiteX2" fmla="*/ 1958340 w 2171699"/>
                <a:gd name="connsiteY2" fmla="*/ 729615 h 729615"/>
                <a:gd name="connsiteX3" fmla="*/ 2171700 w 2171699"/>
                <a:gd name="connsiteY3" fmla="*/ 729615 h 729615"/>
                <a:gd name="connsiteX0" fmla="*/ 0 w 1958340"/>
                <a:gd name="connsiteY0" fmla="*/ 0 h 729615"/>
                <a:gd name="connsiteX1" fmla="*/ 213360 w 1958340"/>
                <a:gd name="connsiteY1" fmla="*/ 0 h 729615"/>
                <a:gd name="connsiteX2" fmla="*/ 1958340 w 1958340"/>
                <a:gd name="connsiteY2" fmla="*/ 729615 h 7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729615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63286B0-DC33-A457-2480-05147C371093}"/>
                </a:ext>
              </a:extLst>
            </p:cNvPr>
            <p:cNvSpPr/>
            <p:nvPr/>
          </p:nvSpPr>
          <p:spPr>
            <a:xfrm>
              <a:off x="8198801" y="1987343"/>
              <a:ext cx="1512360" cy="1094960"/>
            </a:xfrm>
            <a:custGeom>
              <a:avLst/>
              <a:gdLst>
                <a:gd name="connsiteX0" fmla="*/ 0 w 2926080"/>
                <a:gd name="connsiteY0" fmla="*/ 0 h 762000"/>
                <a:gd name="connsiteX1" fmla="*/ 213360 w 2926080"/>
                <a:gd name="connsiteY1" fmla="*/ 0 h 762000"/>
                <a:gd name="connsiteX2" fmla="*/ 1958340 w 2926080"/>
                <a:gd name="connsiteY2" fmla="*/ 729615 h 762000"/>
                <a:gd name="connsiteX3" fmla="*/ 2171700 w 2926080"/>
                <a:gd name="connsiteY3" fmla="*/ 729615 h 762000"/>
                <a:gd name="connsiteX4" fmla="*/ 2177415 w 2926080"/>
                <a:gd name="connsiteY4" fmla="*/ 735330 h 762000"/>
                <a:gd name="connsiteX5" fmla="*/ 2926080 w 2926080"/>
                <a:gd name="connsiteY5" fmla="*/ 762000 h 762000"/>
                <a:gd name="connsiteX0" fmla="*/ 0 w 2177415"/>
                <a:gd name="connsiteY0" fmla="*/ 0 h 735330"/>
                <a:gd name="connsiteX1" fmla="*/ 213360 w 2177415"/>
                <a:gd name="connsiteY1" fmla="*/ 0 h 735330"/>
                <a:gd name="connsiteX2" fmla="*/ 1958340 w 2177415"/>
                <a:gd name="connsiteY2" fmla="*/ 729615 h 735330"/>
                <a:gd name="connsiteX3" fmla="*/ 2171700 w 2177415"/>
                <a:gd name="connsiteY3" fmla="*/ 729615 h 735330"/>
                <a:gd name="connsiteX4" fmla="*/ 2177415 w 2177415"/>
                <a:gd name="connsiteY4" fmla="*/ 735330 h 735330"/>
                <a:gd name="connsiteX0" fmla="*/ 0 w 2171699"/>
                <a:gd name="connsiteY0" fmla="*/ 0 h 729615"/>
                <a:gd name="connsiteX1" fmla="*/ 213360 w 2171699"/>
                <a:gd name="connsiteY1" fmla="*/ 0 h 729615"/>
                <a:gd name="connsiteX2" fmla="*/ 1958340 w 2171699"/>
                <a:gd name="connsiteY2" fmla="*/ 729615 h 729615"/>
                <a:gd name="connsiteX3" fmla="*/ 2171700 w 2171699"/>
                <a:gd name="connsiteY3" fmla="*/ 729615 h 729615"/>
                <a:gd name="connsiteX0" fmla="*/ 0 w 1958340"/>
                <a:gd name="connsiteY0" fmla="*/ 0 h 729615"/>
                <a:gd name="connsiteX1" fmla="*/ 213360 w 1958340"/>
                <a:gd name="connsiteY1" fmla="*/ 0 h 729615"/>
                <a:gd name="connsiteX2" fmla="*/ 1958340 w 1958340"/>
                <a:gd name="connsiteY2" fmla="*/ 729615 h 7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8340" h="729615">
                  <a:moveTo>
                    <a:pt x="0" y="0"/>
                  </a:moveTo>
                  <a:lnTo>
                    <a:pt x="213360" y="0"/>
                  </a:lnTo>
                  <a:lnTo>
                    <a:pt x="1958340" y="729615"/>
                  </a:lnTo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4F16315-D96D-8117-1942-D7055B6BBAF9}"/>
                </a:ext>
              </a:extLst>
            </p:cNvPr>
            <p:cNvSpPr/>
            <p:nvPr/>
          </p:nvSpPr>
          <p:spPr>
            <a:xfrm>
              <a:off x="8190333" y="3091078"/>
              <a:ext cx="1554480" cy="0"/>
            </a:xfrm>
            <a:custGeom>
              <a:avLst/>
              <a:gdLst>
                <a:gd name="connsiteX0" fmla="*/ 0 w 2160270"/>
                <a:gd name="connsiteY0" fmla="*/ 0 h 0"/>
                <a:gd name="connsiteX1" fmla="*/ 2160270 w 2160270"/>
                <a:gd name="connsiteY1" fmla="*/ 0 h 0"/>
                <a:gd name="connsiteX0" fmla="*/ 0 w 10000"/>
                <a:gd name="connsiteY0" fmla="*/ 0 h 0"/>
                <a:gd name="connsiteX1" fmla="*/ 10000 w 10000"/>
                <a:gd name="connsiteY1" fmla="*/ 0 h 0"/>
                <a:gd name="connsiteX2" fmla="*/ 0 w 100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>
                  <a:moveTo>
                    <a:pt x="0" y="0"/>
                  </a:move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FB83D79-70F7-0A44-1383-F2EFB5C4BDD9}"/>
                </a:ext>
              </a:extLst>
            </p:cNvPr>
            <p:cNvSpPr txBox="1"/>
            <p:nvPr/>
          </p:nvSpPr>
          <p:spPr>
            <a:xfrm flipH="1">
              <a:off x="10966382" y="1447477"/>
              <a:ext cx="366912" cy="3077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D6E71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HUB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EA3D2720-FEDA-95B8-87F6-6A64B1549443}"/>
                </a:ext>
              </a:extLst>
            </p:cNvPr>
            <p:cNvSpPr/>
            <p:nvPr/>
          </p:nvSpPr>
          <p:spPr>
            <a:xfrm>
              <a:off x="7821924" y="1863844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E989A04B-9489-78CA-C1F5-22496E29EDC3}"/>
                </a:ext>
              </a:extLst>
            </p:cNvPr>
            <p:cNvSpPr/>
            <p:nvPr/>
          </p:nvSpPr>
          <p:spPr>
            <a:xfrm>
              <a:off x="8104449" y="1947621"/>
              <a:ext cx="120361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192C45D7-B3E5-BE9F-382D-B7EA42A2D1C8}"/>
                </a:ext>
              </a:extLst>
            </p:cNvPr>
            <p:cNvSpPr/>
            <p:nvPr/>
          </p:nvSpPr>
          <p:spPr>
            <a:xfrm>
              <a:off x="7821924" y="2231239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058C9046-237A-CA15-88FF-5C2E552952D3}"/>
                </a:ext>
              </a:extLst>
            </p:cNvPr>
            <p:cNvSpPr/>
            <p:nvPr/>
          </p:nvSpPr>
          <p:spPr>
            <a:xfrm>
              <a:off x="8104449" y="2315016"/>
              <a:ext cx="120361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317E244B-9299-83F2-2A96-1CB9EFAE4A81}"/>
                </a:ext>
              </a:extLst>
            </p:cNvPr>
            <p:cNvSpPr/>
            <p:nvPr/>
          </p:nvSpPr>
          <p:spPr>
            <a:xfrm>
              <a:off x="7821924" y="2598634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5364D28A-59E0-315B-F73E-10A0ADD82EB6}"/>
                </a:ext>
              </a:extLst>
            </p:cNvPr>
            <p:cNvSpPr/>
            <p:nvPr/>
          </p:nvSpPr>
          <p:spPr>
            <a:xfrm>
              <a:off x="8104449" y="2682411"/>
              <a:ext cx="120361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8DAEC5F7-0853-CD72-E700-04D59D162B71}"/>
                </a:ext>
              </a:extLst>
            </p:cNvPr>
            <p:cNvSpPr/>
            <p:nvPr/>
          </p:nvSpPr>
          <p:spPr>
            <a:xfrm>
              <a:off x="7821924" y="2966030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81FF495-05A1-2C16-59F7-FA2E3D920D74}"/>
                </a:ext>
              </a:extLst>
            </p:cNvPr>
            <p:cNvSpPr/>
            <p:nvPr/>
          </p:nvSpPr>
          <p:spPr>
            <a:xfrm>
              <a:off x="8104449" y="3049805"/>
              <a:ext cx="120360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3B6635E6-B842-8DFB-5790-2B4831DCDD63}"/>
                </a:ext>
              </a:extLst>
            </p:cNvPr>
            <p:cNvSpPr/>
            <p:nvPr/>
          </p:nvSpPr>
          <p:spPr>
            <a:xfrm>
              <a:off x="7821924" y="3333424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18D6931F-C715-6940-CE55-F851040F6443}"/>
                </a:ext>
              </a:extLst>
            </p:cNvPr>
            <p:cNvSpPr/>
            <p:nvPr/>
          </p:nvSpPr>
          <p:spPr>
            <a:xfrm>
              <a:off x="8104449" y="3417200"/>
              <a:ext cx="120361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7B3E5BF9-C4E6-3353-864F-C6FDFB7F8695}"/>
                </a:ext>
              </a:extLst>
            </p:cNvPr>
            <p:cNvSpPr/>
            <p:nvPr/>
          </p:nvSpPr>
          <p:spPr>
            <a:xfrm>
              <a:off x="7821924" y="3971092"/>
              <a:ext cx="338304" cy="246148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9ADD6A15-6C34-D128-8129-75A54C8F8DB2}"/>
                </a:ext>
              </a:extLst>
            </p:cNvPr>
            <p:cNvSpPr/>
            <p:nvPr/>
          </p:nvSpPr>
          <p:spPr>
            <a:xfrm>
              <a:off x="8104449" y="4054868"/>
              <a:ext cx="120361" cy="78596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635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FB836D3-9849-0737-7EE5-92F2C6F2A1D1}"/>
                </a:ext>
              </a:extLst>
            </p:cNvPr>
            <p:cNvSpPr/>
            <p:nvPr/>
          </p:nvSpPr>
          <p:spPr>
            <a:xfrm flipH="1">
              <a:off x="7975985" y="3651506"/>
              <a:ext cx="29030" cy="281194"/>
            </a:xfrm>
            <a:custGeom>
              <a:avLst/>
              <a:gdLst>
                <a:gd name="connsiteX0" fmla="*/ 0 w 0"/>
                <a:gd name="connsiteY0" fmla="*/ 0 h 344424"/>
                <a:gd name="connsiteX1" fmla="*/ 0 w 0"/>
                <a:gd name="connsiteY1" fmla="*/ 344424 h 34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4424">
                  <a:moveTo>
                    <a:pt x="0" y="0"/>
                  </a:moveTo>
                  <a:lnTo>
                    <a:pt x="0" y="344424"/>
                  </a:lnTo>
                </a:path>
              </a:pathLst>
            </a:custGeom>
            <a:noFill/>
            <a:ln w="3175" cap="flat" cmpd="sng" algn="ctr">
              <a:solidFill>
                <a:srgbClr val="FFFFFF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4D46DED-7310-12BE-F3FA-F5D6F8CE5568}"/>
                </a:ext>
              </a:extLst>
            </p:cNvPr>
            <p:cNvSpPr/>
            <p:nvPr/>
          </p:nvSpPr>
          <p:spPr>
            <a:xfrm flipH="1">
              <a:off x="7925937" y="3650487"/>
              <a:ext cx="28863" cy="281194"/>
            </a:xfrm>
            <a:custGeom>
              <a:avLst/>
              <a:gdLst>
                <a:gd name="connsiteX0" fmla="*/ 0 w 0"/>
                <a:gd name="connsiteY0" fmla="*/ 0 h 344424"/>
                <a:gd name="connsiteX1" fmla="*/ 0 w 0"/>
                <a:gd name="connsiteY1" fmla="*/ 344424 h 34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44424">
                  <a:moveTo>
                    <a:pt x="0" y="0"/>
                  </a:moveTo>
                  <a:lnTo>
                    <a:pt x="0" y="344424"/>
                  </a:lnTo>
                </a:path>
              </a:pathLst>
            </a:custGeom>
            <a:noFill/>
            <a:ln w="28575" cap="flat" cmpd="sng" algn="ctr">
              <a:solidFill>
                <a:srgbClr val="5A5A5A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25165CDE-B9ED-F673-51A4-9751BE9C8E74}"/>
                </a:ext>
              </a:extLst>
            </p:cNvPr>
            <p:cNvSpPr/>
            <p:nvPr/>
          </p:nvSpPr>
          <p:spPr>
            <a:xfrm flipH="1">
              <a:off x="11007701" y="2853348"/>
              <a:ext cx="284274" cy="453704"/>
            </a:xfrm>
            <a:prstGeom prst="roundRect">
              <a:avLst>
                <a:gd name="adj" fmla="val 12694"/>
              </a:avLst>
            </a:prstGeom>
            <a:solidFill>
              <a:srgbClr val="FFFFFF">
                <a:lumMod val="75000"/>
              </a:srgbClr>
            </a:solidFill>
            <a:ln w="317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6892B10-4D72-ECE8-E5AD-C217B8C2068B}"/>
                </a:ext>
              </a:extLst>
            </p:cNvPr>
            <p:cNvSpPr/>
            <p:nvPr/>
          </p:nvSpPr>
          <p:spPr>
            <a:xfrm>
              <a:off x="10229996" y="4081630"/>
              <a:ext cx="1383649" cy="4545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Single High-Speed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XR Transceiver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1451FC2-AF58-E47D-3CBD-6E526F9DFCA3}"/>
                </a:ext>
              </a:extLst>
            </p:cNvPr>
            <p:cNvSpPr/>
            <p:nvPr/>
          </p:nvSpPr>
          <p:spPr>
            <a:xfrm>
              <a:off x="10825235" y="3202073"/>
              <a:ext cx="100813" cy="820551"/>
            </a:xfrm>
            <a:custGeom>
              <a:avLst/>
              <a:gdLst>
                <a:gd name="connsiteX0" fmla="*/ 139700 w 139700"/>
                <a:gd name="connsiteY0" fmla="*/ 0 h 514350"/>
                <a:gd name="connsiteX1" fmla="*/ 0 w 139700"/>
                <a:gd name="connsiteY1" fmla="*/ 273050 h 514350"/>
                <a:gd name="connsiteX2" fmla="*/ 0 w 13970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514350">
                  <a:moveTo>
                    <a:pt x="139700" y="0"/>
                  </a:moveTo>
                  <a:lnTo>
                    <a:pt x="0" y="273050"/>
                  </a:lnTo>
                  <a:lnTo>
                    <a:pt x="0" y="514350"/>
                  </a:lnTo>
                </a:path>
              </a:pathLst>
            </a:cu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3009447-2EB5-E645-E40F-1B14E8F13E3B}"/>
                </a:ext>
              </a:extLst>
            </p:cNvPr>
            <p:cNvSpPr/>
            <p:nvPr/>
          </p:nvSpPr>
          <p:spPr>
            <a:xfrm flipV="1">
              <a:off x="9709785" y="3044291"/>
              <a:ext cx="1276206" cy="45719"/>
            </a:xfrm>
            <a:custGeom>
              <a:avLst/>
              <a:gdLst>
                <a:gd name="connsiteX0" fmla="*/ 0 w 1144905"/>
                <a:gd name="connsiteY0" fmla="*/ 0 h 13335"/>
                <a:gd name="connsiteX1" fmla="*/ 1144905 w 1144905"/>
                <a:gd name="connsiteY1" fmla="*/ 0 h 13335"/>
                <a:gd name="connsiteX2" fmla="*/ 1131570 w 1144905"/>
                <a:gd name="connsiteY2" fmla="*/ 13335 h 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4905" h="13335">
                  <a:moveTo>
                    <a:pt x="0" y="0"/>
                  </a:moveTo>
                  <a:lnTo>
                    <a:pt x="1144905" y="0"/>
                  </a:lnTo>
                  <a:lnTo>
                    <a:pt x="1131570" y="13335"/>
                  </a:lnTo>
                </a:path>
              </a:pathLst>
            </a:custGeom>
            <a:noFill/>
            <a:ln w="38100" cap="flat" cmpd="sng" algn="ctr">
              <a:solidFill>
                <a:srgbClr val="FBB4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ECC6DBAA-F083-8649-F576-795E6B2B9223}"/>
                </a:ext>
              </a:extLst>
            </p:cNvPr>
            <p:cNvSpPr/>
            <p:nvPr/>
          </p:nvSpPr>
          <p:spPr>
            <a:xfrm flipH="1">
              <a:off x="10926048" y="3003731"/>
              <a:ext cx="141894" cy="155142"/>
            </a:xfrm>
            <a:prstGeom prst="roundRect">
              <a:avLst>
                <a:gd name="adj" fmla="val 12694"/>
              </a:avLst>
            </a:prstGeom>
            <a:solidFill>
              <a:srgbClr val="FBB400"/>
            </a:solidFill>
            <a:ln w="12700" cap="flat" cmpd="sng" algn="ctr">
              <a:solidFill>
                <a:srgbClr val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14D70DAF-DC72-E9E3-DDAC-FDA6E30879CB}"/>
                </a:ext>
              </a:extLst>
            </p:cNvPr>
            <p:cNvGrpSpPr/>
            <p:nvPr/>
          </p:nvGrpSpPr>
          <p:grpSpPr>
            <a:xfrm>
              <a:off x="3873727" y="3762619"/>
              <a:ext cx="1434333" cy="953886"/>
              <a:chOff x="8381981" y="2692400"/>
              <a:chExt cx="1276345" cy="597929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350BFE2-F245-1CBA-355E-DF3116F59BED}"/>
                  </a:ext>
                </a:extLst>
              </p:cNvPr>
              <p:cNvSpPr/>
              <p:nvPr/>
            </p:nvSpPr>
            <p:spPr>
              <a:xfrm flipH="1">
                <a:off x="8381981" y="2692400"/>
                <a:ext cx="853413" cy="279754"/>
              </a:xfrm>
              <a:custGeom>
                <a:avLst/>
                <a:gdLst>
                  <a:gd name="connsiteX0" fmla="*/ 139700 w 139700"/>
                  <a:gd name="connsiteY0" fmla="*/ 0 h 514350"/>
                  <a:gd name="connsiteX1" fmla="*/ 0 w 139700"/>
                  <a:gd name="connsiteY1" fmla="*/ 273050 h 514350"/>
                  <a:gd name="connsiteX2" fmla="*/ 0 w 139700"/>
                  <a:gd name="connsiteY2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700" h="514350">
                    <a:moveTo>
                      <a:pt x="139700" y="0"/>
                    </a:moveTo>
                    <a:lnTo>
                      <a:pt x="0" y="273050"/>
                    </a:lnTo>
                    <a:lnTo>
                      <a:pt x="0" y="514350"/>
                    </a:lnTo>
                  </a:path>
                </a:pathLst>
              </a:custGeom>
              <a:noFill/>
              <a:ln w="1270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82F303-8E8B-A459-EE9D-AB9D35A15654}"/>
                  </a:ext>
                </a:extLst>
              </p:cNvPr>
              <p:cNvSpPr/>
              <p:nvPr/>
            </p:nvSpPr>
            <p:spPr>
              <a:xfrm>
                <a:off x="8761406" y="3005422"/>
                <a:ext cx="896920" cy="28490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5A5A5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Intermediate Aggregation </a:t>
                </a:r>
              </a:p>
            </p:txBody>
          </p:sp>
        </p:grp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35B1085-97EF-CDB2-D466-2CD6B18B5DE5}"/>
                </a:ext>
              </a:extLst>
            </p:cNvPr>
            <p:cNvSpPr/>
            <p:nvPr/>
          </p:nvSpPr>
          <p:spPr>
            <a:xfrm>
              <a:off x="9441533" y="3234646"/>
              <a:ext cx="158324" cy="820551"/>
            </a:xfrm>
            <a:custGeom>
              <a:avLst/>
              <a:gdLst>
                <a:gd name="connsiteX0" fmla="*/ 139700 w 139700"/>
                <a:gd name="connsiteY0" fmla="*/ 0 h 514350"/>
                <a:gd name="connsiteX1" fmla="*/ 0 w 139700"/>
                <a:gd name="connsiteY1" fmla="*/ 273050 h 514350"/>
                <a:gd name="connsiteX2" fmla="*/ 0 w 139700"/>
                <a:gd name="connsiteY2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00" h="514350">
                  <a:moveTo>
                    <a:pt x="139700" y="0"/>
                  </a:moveTo>
                  <a:lnTo>
                    <a:pt x="0" y="273050"/>
                  </a:lnTo>
                  <a:lnTo>
                    <a:pt x="0" y="514350"/>
                  </a:lnTo>
                </a:path>
              </a:pathLst>
            </a:cu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ED31FB4-597E-DED4-E09C-1F07347BE4E4}"/>
                </a:ext>
              </a:extLst>
            </p:cNvPr>
            <p:cNvSpPr/>
            <p:nvPr/>
          </p:nvSpPr>
          <p:spPr>
            <a:xfrm>
              <a:off x="8893955" y="4081630"/>
              <a:ext cx="1180176" cy="4545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Simple Optical Combiner</a:t>
              </a: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274616E9-9776-465C-B480-02F0240674FE}"/>
                </a:ext>
              </a:extLst>
            </p:cNvPr>
            <p:cNvSpPr/>
            <p:nvPr/>
          </p:nvSpPr>
          <p:spPr>
            <a:xfrm flipH="1">
              <a:off x="9599857" y="2972038"/>
              <a:ext cx="141895" cy="238074"/>
            </a:xfrm>
            <a:prstGeom prst="roundRect">
              <a:avLst>
                <a:gd name="adj" fmla="val 12694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Arrow: Right 163">
              <a:extLst>
                <a:ext uri="{FF2B5EF4-FFF2-40B4-BE49-F238E27FC236}">
                  <a16:creationId xmlns:a16="http://schemas.microsoft.com/office/drawing/2014/main" id="{DEAE86C4-ADA2-233C-7A7D-1C0A6E3E05E1}"/>
                </a:ext>
              </a:extLst>
            </p:cNvPr>
            <p:cNvSpPr/>
            <p:nvPr/>
          </p:nvSpPr>
          <p:spPr>
            <a:xfrm>
              <a:off x="5619259" y="2671562"/>
              <a:ext cx="735261" cy="46959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F3304AD-7E10-79F9-6D13-6CC9C4C3BFC0}"/>
                </a:ext>
              </a:extLst>
            </p:cNvPr>
            <p:cNvSpPr/>
            <p:nvPr/>
          </p:nvSpPr>
          <p:spPr>
            <a:xfrm>
              <a:off x="9423328" y="1981830"/>
              <a:ext cx="1849120" cy="43674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4BBB7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 + 1 TRANSCEIVERS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4BBB7C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 = # of end-points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C5D3E59-AEEC-1DFF-3033-70C4BE870469}"/>
                </a:ext>
              </a:extLst>
            </p:cNvPr>
            <p:cNvSpPr/>
            <p:nvPr/>
          </p:nvSpPr>
          <p:spPr>
            <a:xfrm>
              <a:off x="3834553" y="1919375"/>
              <a:ext cx="1849120" cy="43674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9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(N+1) x 2 TRANSCEIVERS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C9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 = # of end-points</a:t>
              </a:r>
            </a:p>
          </p:txBody>
        </p:sp>
      </p:grpSp>
      <p:pic>
        <p:nvPicPr>
          <p:cNvPr id="377" name="Picture 376" descr="Logo&#10;&#10;Description automatically generated">
            <a:extLst>
              <a:ext uri="{FF2B5EF4-FFF2-40B4-BE49-F238E27FC236}">
                <a16:creationId xmlns:a16="http://schemas.microsoft.com/office/drawing/2014/main" id="{DCF81B3C-6C8E-39AB-580F-2F1C051FE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54" y="5327231"/>
            <a:ext cx="1478903" cy="5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3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632" y="342570"/>
            <a:ext cx="8031217" cy="46355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XR </a:t>
            </a:r>
            <a:r>
              <a:rPr lang="es-ES" dirty="0" err="1"/>
              <a:t>Constellation</a:t>
            </a:r>
            <a:r>
              <a:rPr lang="es-ES" dirty="0"/>
              <a:t> &amp; </a:t>
            </a:r>
            <a:r>
              <a:rPr lang="es-ES" dirty="0" err="1"/>
              <a:t>Optical</a:t>
            </a:r>
            <a:r>
              <a:rPr lang="es-ES" dirty="0"/>
              <a:t> </a:t>
            </a:r>
            <a:r>
              <a:rPr lang="es-ES" dirty="0" err="1"/>
              <a:t>Domain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A53919-50D9-7F28-09F1-B71B5B17BF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47F0C-FFCE-BEC3-6AA4-8756A5B84370}"/>
              </a:ext>
            </a:extLst>
          </p:cNvPr>
          <p:cNvSpPr/>
          <p:nvPr/>
        </p:nvSpPr>
        <p:spPr>
          <a:xfrm>
            <a:off x="2491410" y="3703567"/>
            <a:ext cx="5174974" cy="2464905"/>
          </a:xfrm>
          <a:prstGeom prst="rect">
            <a:avLst/>
          </a:prstGeom>
          <a:noFill/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DD7DF-30E9-540F-D38E-8F9806874FF9}"/>
              </a:ext>
            </a:extLst>
          </p:cNvPr>
          <p:cNvSpPr/>
          <p:nvPr/>
        </p:nvSpPr>
        <p:spPr>
          <a:xfrm>
            <a:off x="1875183" y="4854897"/>
            <a:ext cx="616226" cy="245165"/>
          </a:xfrm>
          <a:prstGeom prst="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BF102-8A22-8C3C-6D7D-6FCE86C77665}"/>
              </a:ext>
            </a:extLst>
          </p:cNvPr>
          <p:cNvSpPr/>
          <p:nvPr/>
        </p:nvSpPr>
        <p:spPr>
          <a:xfrm>
            <a:off x="7666384" y="3908976"/>
            <a:ext cx="616226" cy="245165"/>
          </a:xfrm>
          <a:prstGeom prst="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961D9-A2B7-038B-C383-8EDDAFAD29D1}"/>
              </a:ext>
            </a:extLst>
          </p:cNvPr>
          <p:cNvSpPr/>
          <p:nvPr/>
        </p:nvSpPr>
        <p:spPr>
          <a:xfrm>
            <a:off x="7666384" y="5746662"/>
            <a:ext cx="616226" cy="245165"/>
          </a:xfrm>
          <a:prstGeom prst="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3D946-A1C9-8A73-2C1F-42414AD7ED49}"/>
              </a:ext>
            </a:extLst>
          </p:cNvPr>
          <p:cNvSpPr txBox="1"/>
          <p:nvPr/>
        </p:nvSpPr>
        <p:spPr>
          <a:xfrm>
            <a:off x="1585573" y="5115717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XR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28703-1945-7484-A0B6-812A525909C7}"/>
              </a:ext>
            </a:extLst>
          </p:cNvPr>
          <p:cNvSpPr txBox="1"/>
          <p:nvPr/>
        </p:nvSpPr>
        <p:spPr>
          <a:xfrm>
            <a:off x="7759707" y="3371611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1..16 XR LEAFs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D8B2BF-C971-6E28-B72B-4E9CBB0FC2C6}"/>
              </a:ext>
            </a:extLst>
          </p:cNvPr>
          <p:cNvSpPr txBox="1"/>
          <p:nvPr/>
        </p:nvSpPr>
        <p:spPr>
          <a:xfrm>
            <a:off x="8474807" y="3842795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Leaf#1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F212-CCC0-2DBF-82E7-F9CC8D43534C}"/>
              </a:ext>
            </a:extLst>
          </p:cNvPr>
          <p:cNvSpPr txBox="1"/>
          <p:nvPr/>
        </p:nvSpPr>
        <p:spPr>
          <a:xfrm>
            <a:off x="8474807" y="574666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Leaf#16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82769-D6E7-F016-F044-514617E8F346}"/>
              </a:ext>
            </a:extLst>
          </p:cNvPr>
          <p:cNvSpPr/>
          <p:nvPr/>
        </p:nvSpPr>
        <p:spPr>
          <a:xfrm>
            <a:off x="7666384" y="4305847"/>
            <a:ext cx="616226" cy="245165"/>
          </a:xfrm>
          <a:prstGeom prst="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9BF21-F4F0-0EEB-55D5-142B1CD87997}"/>
              </a:ext>
            </a:extLst>
          </p:cNvPr>
          <p:cNvSpPr txBox="1"/>
          <p:nvPr/>
        </p:nvSpPr>
        <p:spPr>
          <a:xfrm>
            <a:off x="8474807" y="432354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Leaf#2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86214-377F-D7CC-9045-B7EF38A592BE}"/>
              </a:ext>
            </a:extLst>
          </p:cNvPr>
          <p:cNvSpPr/>
          <p:nvPr/>
        </p:nvSpPr>
        <p:spPr>
          <a:xfrm>
            <a:off x="7666384" y="4747176"/>
            <a:ext cx="616226" cy="245165"/>
          </a:xfrm>
          <a:prstGeom prst="rect">
            <a:avLst/>
          </a:prstGeom>
          <a:solidFill>
            <a:srgbClr val="4472C4"/>
          </a:solidFill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F8473-5AE7-E817-6967-113149BA3519}"/>
              </a:ext>
            </a:extLst>
          </p:cNvPr>
          <p:cNvSpPr txBox="1"/>
          <p:nvPr/>
        </p:nvSpPr>
        <p:spPr>
          <a:xfrm>
            <a:off x="8474807" y="471586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Leaf#3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7BDEE-2ABB-FBE6-F94E-CD47C586DEAD}"/>
              </a:ext>
            </a:extLst>
          </p:cNvPr>
          <p:cNvSpPr txBox="1"/>
          <p:nvPr/>
        </p:nvSpPr>
        <p:spPr>
          <a:xfrm>
            <a:off x="2000343" y="2353463"/>
            <a:ext cx="2451354" cy="512264"/>
          </a:xfrm>
          <a:prstGeom prst="rect">
            <a:avLst/>
          </a:prstGeom>
          <a:noFill/>
          <a:ln w="25400" cap="flat" cmpd="sng" algn="ctr">
            <a:solidFill>
              <a:srgbClr val="4472C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Arial"/>
              </a:rPr>
              <a:t>Infinera Pluggable Manager</a:t>
            </a:r>
          </a:p>
          <a:p>
            <a:r>
              <a:rPr lang="en-US" dirty="0">
                <a:solidFill>
                  <a:schemeClr val="tx1"/>
                </a:solidFill>
                <a:sym typeface="Arial"/>
              </a:rPr>
              <a:t>(IPM) controller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FF864D-C685-3EB1-4836-A5D1BFF25696}"/>
              </a:ext>
            </a:extLst>
          </p:cNvPr>
          <p:cNvCxnSpPr>
            <a:stCxn id="8" idx="3"/>
            <a:endCxn id="20" idx="1"/>
          </p:cNvCxnSpPr>
          <p:nvPr/>
        </p:nvCxnSpPr>
        <p:spPr>
          <a:xfrm flipV="1">
            <a:off x="2491409" y="4977479"/>
            <a:ext cx="612527" cy="1"/>
          </a:xfrm>
          <a:prstGeom prst="line">
            <a:avLst/>
          </a:prstGeom>
          <a:noFill/>
          <a:ln w="9525" cap="flat" cmpd="sng" algn="ctr">
            <a:solidFill>
              <a:srgbClr val="3F6EC3"/>
            </a:solidFill>
            <a:prstDash val="soli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D18006-D197-4005-99BC-B9045854DA76}"/>
              </a:ext>
            </a:extLst>
          </p:cNvPr>
          <p:cNvCxnSpPr>
            <a:cxnSpLocks/>
            <a:stCxn id="42" idx="6"/>
            <a:endCxn id="9" idx="1"/>
          </p:cNvCxnSpPr>
          <p:nvPr/>
        </p:nvCxnSpPr>
        <p:spPr>
          <a:xfrm flipV="1">
            <a:off x="6501263" y="4031559"/>
            <a:ext cx="1165121" cy="807682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55AAA1-7C9F-AE25-AA5F-F92CC695972F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501263" y="4428430"/>
            <a:ext cx="1165121" cy="50297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3AC0A8-0322-3FC6-8917-17A3338389C1}"/>
              </a:ext>
            </a:extLst>
          </p:cNvPr>
          <p:cNvCxnSpPr>
            <a:cxnSpLocks/>
            <a:stCxn id="44" idx="6"/>
            <a:endCxn id="17" idx="1"/>
          </p:cNvCxnSpPr>
          <p:nvPr/>
        </p:nvCxnSpPr>
        <p:spPr>
          <a:xfrm flipV="1">
            <a:off x="6501263" y="4869759"/>
            <a:ext cx="1165121" cy="15380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BDA1E7-F69F-3E0A-CE72-3173066721D4}"/>
              </a:ext>
            </a:extLst>
          </p:cNvPr>
          <p:cNvCxnSpPr>
            <a:cxnSpLocks/>
            <a:stCxn id="45" idx="6"/>
            <a:endCxn id="10" idx="1"/>
          </p:cNvCxnSpPr>
          <p:nvPr/>
        </p:nvCxnSpPr>
        <p:spPr>
          <a:xfrm>
            <a:off x="6501263" y="5115718"/>
            <a:ext cx="1165121" cy="753527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1EA04C-9D19-1696-DA70-8D6F34CE37DB}"/>
              </a:ext>
            </a:extLst>
          </p:cNvPr>
          <p:cNvGrpSpPr/>
          <p:nvPr/>
        </p:nvGrpSpPr>
        <p:grpSpPr>
          <a:xfrm>
            <a:off x="3103936" y="4715869"/>
            <a:ext cx="1657826" cy="523220"/>
            <a:chOff x="4308331" y="3639544"/>
            <a:chExt cx="1657826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D3D9AB-3244-23F3-88FA-92501EF9104C}"/>
                </a:ext>
              </a:extLst>
            </p:cNvPr>
            <p:cNvSpPr txBox="1"/>
            <p:nvPr/>
          </p:nvSpPr>
          <p:spPr>
            <a:xfrm>
              <a:off x="4308331" y="3639544"/>
              <a:ext cx="1657826" cy="523220"/>
            </a:xfrm>
            <a:prstGeom prst="rect">
              <a:avLst/>
            </a:prstGeom>
            <a:noFill/>
            <a:ln>
              <a:solidFill>
                <a:srgbClr val="4472C4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Passive Optical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Splitter/Decoupler 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435182-D916-A347-7284-96E80F8949E3}"/>
                </a:ext>
              </a:extLst>
            </p:cNvPr>
            <p:cNvGrpSpPr/>
            <p:nvPr/>
          </p:nvGrpSpPr>
          <p:grpSpPr>
            <a:xfrm>
              <a:off x="5873690" y="3716682"/>
              <a:ext cx="92467" cy="368944"/>
              <a:chOff x="5784351" y="5250094"/>
              <a:chExt cx="92467" cy="36894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7D0F75F-6FF3-B171-0B9C-99D969DCDD7D}"/>
                  </a:ext>
                </a:extLst>
              </p:cNvPr>
              <p:cNvSpPr/>
              <p:nvPr/>
            </p:nvSpPr>
            <p:spPr>
              <a:xfrm>
                <a:off x="5784351" y="5250094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B38CDF1-2306-EBF5-3B31-E40146372327}"/>
                  </a:ext>
                </a:extLst>
              </p:cNvPr>
              <p:cNvSpPr/>
              <p:nvPr/>
            </p:nvSpPr>
            <p:spPr>
              <a:xfrm>
                <a:off x="5784351" y="5342253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33A04A8-730F-D371-1CDD-7EFE2C3B6AF2}"/>
                  </a:ext>
                </a:extLst>
              </p:cNvPr>
              <p:cNvSpPr/>
              <p:nvPr/>
            </p:nvSpPr>
            <p:spPr>
              <a:xfrm>
                <a:off x="5784351" y="5434412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99F35E8-4EA6-33A0-B503-DDF36AEADF0E}"/>
                  </a:ext>
                </a:extLst>
              </p:cNvPr>
              <p:cNvSpPr/>
              <p:nvPr/>
            </p:nvSpPr>
            <p:spPr>
              <a:xfrm>
                <a:off x="5784351" y="5526571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4216E99-464B-1FBA-C0F4-DB0E4D72FC15}"/>
              </a:ext>
            </a:extLst>
          </p:cNvPr>
          <p:cNvGrpSpPr/>
          <p:nvPr/>
        </p:nvGrpSpPr>
        <p:grpSpPr>
          <a:xfrm>
            <a:off x="5396031" y="4715869"/>
            <a:ext cx="1105232" cy="523220"/>
            <a:chOff x="5141313" y="3639544"/>
            <a:chExt cx="1105232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F56A47-536A-AF1B-97B6-1DF8DBCE3730}"/>
                </a:ext>
              </a:extLst>
            </p:cNvPr>
            <p:cNvSpPr txBox="1"/>
            <p:nvPr/>
          </p:nvSpPr>
          <p:spPr>
            <a:xfrm>
              <a:off x="5141313" y="3639544"/>
              <a:ext cx="1105232" cy="523220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kumimoji="0" sz="1400" b="0" i="0" u="none" strike="noStrike" kern="0" cap="none" spc="0" normalizeH="0" baseline="0">
                  <a:ln>
                    <a:noFill/>
                  </a:ln>
                  <a:effectLst/>
                  <a:uLnTx/>
                  <a:uFillTx/>
                  <a:latin typeface="Arial"/>
                </a:defRPr>
              </a:lvl1pPr>
            </a:lstStyle>
            <a:p>
              <a:r>
                <a:rPr lang="en-US" dirty="0">
                  <a:sym typeface="Arial"/>
                </a:rPr>
                <a:t>Optical</a:t>
              </a:r>
            </a:p>
            <a:p>
              <a:r>
                <a:rPr lang="en-US" dirty="0">
                  <a:sym typeface="Arial"/>
                </a:rPr>
                <a:t>Domain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49B70D-4916-E369-4818-A0E904E22787}"/>
                </a:ext>
              </a:extLst>
            </p:cNvPr>
            <p:cNvGrpSpPr/>
            <p:nvPr/>
          </p:nvGrpSpPr>
          <p:grpSpPr>
            <a:xfrm>
              <a:off x="5144488" y="3716682"/>
              <a:ext cx="92467" cy="368944"/>
              <a:chOff x="5784351" y="5250094"/>
              <a:chExt cx="92467" cy="36894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945F889-868E-6ACB-165B-2878E3F256A4}"/>
                  </a:ext>
                </a:extLst>
              </p:cNvPr>
              <p:cNvSpPr/>
              <p:nvPr/>
            </p:nvSpPr>
            <p:spPr>
              <a:xfrm>
                <a:off x="5784351" y="5250094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44821B6-4AEB-AD11-82FA-77AB746063EA}"/>
                  </a:ext>
                </a:extLst>
              </p:cNvPr>
              <p:cNvSpPr/>
              <p:nvPr/>
            </p:nvSpPr>
            <p:spPr>
              <a:xfrm>
                <a:off x="5784351" y="5342253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A88974B-C2EB-92AD-2014-B88BE6128ED2}"/>
                  </a:ext>
                </a:extLst>
              </p:cNvPr>
              <p:cNvSpPr/>
              <p:nvPr/>
            </p:nvSpPr>
            <p:spPr>
              <a:xfrm>
                <a:off x="5784351" y="5434412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89F6C4A-D0B2-AA81-0E14-B24C7B9F260C}"/>
                  </a:ext>
                </a:extLst>
              </p:cNvPr>
              <p:cNvSpPr/>
              <p:nvPr/>
            </p:nvSpPr>
            <p:spPr>
              <a:xfrm>
                <a:off x="5784351" y="5526571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60D6E23-C72D-CF47-7963-ADF726ADACA6}"/>
                </a:ext>
              </a:extLst>
            </p:cNvPr>
            <p:cNvGrpSpPr/>
            <p:nvPr/>
          </p:nvGrpSpPr>
          <p:grpSpPr>
            <a:xfrm>
              <a:off x="6154078" y="3716682"/>
              <a:ext cx="92467" cy="368944"/>
              <a:chOff x="5784351" y="5250094"/>
              <a:chExt cx="92467" cy="36894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ACB5C13-8877-C3B2-E09D-B8D7803DBAA9}"/>
                  </a:ext>
                </a:extLst>
              </p:cNvPr>
              <p:cNvSpPr/>
              <p:nvPr/>
            </p:nvSpPr>
            <p:spPr>
              <a:xfrm>
                <a:off x="5784351" y="5250094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4DAAEC8-1A4E-CB71-F127-5FC7018FA72A}"/>
                  </a:ext>
                </a:extLst>
              </p:cNvPr>
              <p:cNvSpPr/>
              <p:nvPr/>
            </p:nvSpPr>
            <p:spPr>
              <a:xfrm>
                <a:off x="5784351" y="5342253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107AC79-0966-F517-F768-987AB0810B8F}"/>
                  </a:ext>
                </a:extLst>
              </p:cNvPr>
              <p:cNvSpPr/>
              <p:nvPr/>
            </p:nvSpPr>
            <p:spPr>
              <a:xfrm>
                <a:off x="5784351" y="5434412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E8489FD-5906-9821-FFA3-5199375117AC}"/>
                  </a:ext>
                </a:extLst>
              </p:cNvPr>
              <p:cNvSpPr/>
              <p:nvPr/>
            </p:nvSpPr>
            <p:spPr>
              <a:xfrm>
                <a:off x="5784351" y="5526571"/>
                <a:ext cx="92467" cy="9246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AE33A9-AE1B-DC67-5D1E-B9BE068491FA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>
            <a:off x="4761762" y="4839241"/>
            <a:ext cx="637444" cy="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DC5B31C-0699-7ACC-6CEB-38E069D052BA}"/>
              </a:ext>
            </a:extLst>
          </p:cNvPr>
          <p:cNvCxnSpPr>
            <a:cxnSpLocks/>
            <a:stCxn id="29" idx="6"/>
            <a:endCxn id="38" idx="2"/>
          </p:cNvCxnSpPr>
          <p:nvPr/>
        </p:nvCxnSpPr>
        <p:spPr>
          <a:xfrm>
            <a:off x="4761762" y="4931400"/>
            <a:ext cx="637444" cy="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A4B332-FF18-5BB6-8AD8-2B3FEF189F25}"/>
              </a:ext>
            </a:extLst>
          </p:cNvPr>
          <p:cNvCxnSpPr>
            <a:cxnSpLocks/>
            <a:stCxn id="30" idx="6"/>
            <a:endCxn id="39" idx="2"/>
          </p:cNvCxnSpPr>
          <p:nvPr/>
        </p:nvCxnSpPr>
        <p:spPr>
          <a:xfrm>
            <a:off x="4761762" y="5023559"/>
            <a:ext cx="637444" cy="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4924B53-6139-6051-084C-2115CF255533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4761762" y="5115718"/>
            <a:ext cx="637444" cy="0"/>
          </a:xfrm>
          <a:prstGeom prst="line">
            <a:avLst/>
          </a:prstGeom>
          <a:noFill/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0D26A97-D0CC-B724-E53C-D9CCDEDC05BC}"/>
              </a:ext>
            </a:extLst>
          </p:cNvPr>
          <p:cNvSpPr txBox="1"/>
          <p:nvPr/>
        </p:nvSpPr>
        <p:spPr>
          <a:xfrm>
            <a:off x="6079308" y="2353461"/>
            <a:ext cx="1680400" cy="512263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sym typeface="Arial"/>
              </a:rPr>
              <a:t>Open Line System (OLS) controller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001A287-AAA9-C63E-3924-9E7D3D4BF978}"/>
              </a:ext>
            </a:extLst>
          </p:cNvPr>
          <p:cNvCxnSpPr>
            <a:cxnSpLocks/>
            <a:stCxn id="70" idx="2"/>
            <a:endCxn id="35" idx="0"/>
          </p:cNvCxnSpPr>
          <p:nvPr/>
        </p:nvCxnSpPr>
        <p:spPr>
          <a:xfrm rot="5400000">
            <a:off x="5509006" y="3305366"/>
            <a:ext cx="1850145" cy="970861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90CB977-DBC5-7BCE-172C-DD78B5BB6580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5400000">
            <a:off x="1710073" y="3338950"/>
            <a:ext cx="1989170" cy="1042724"/>
          </a:xfrm>
          <a:prstGeom prst="curvedConnector3">
            <a:avLst>
              <a:gd name="adj1" fmla="val 20559"/>
            </a:avLst>
          </a:prstGeom>
          <a:ln>
            <a:solidFill>
              <a:srgbClr val="3F6E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0C2144-CA61-F5E7-F61C-621F6235CFB2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16200000" flipH="1">
            <a:off x="5078634" y="1013112"/>
            <a:ext cx="1043249" cy="4748477"/>
          </a:xfrm>
          <a:prstGeom prst="curvedConnector3">
            <a:avLst>
              <a:gd name="adj1" fmla="val 50000"/>
            </a:avLst>
          </a:prstGeom>
          <a:ln>
            <a:solidFill>
              <a:srgbClr val="3F6E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E126387-7761-C488-9447-2356F5C4D09C}"/>
              </a:ext>
            </a:extLst>
          </p:cNvPr>
          <p:cNvSpPr txBox="1"/>
          <p:nvPr/>
        </p:nvSpPr>
        <p:spPr>
          <a:xfrm>
            <a:off x="2797943" y="1503332"/>
            <a:ext cx="82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b="1" dirty="0"/>
              <a:t>IPM</a:t>
            </a:r>
          </a:p>
          <a:p>
            <a:pPr algn="r"/>
            <a:r>
              <a:rPr lang="es-ES" sz="1400" b="1" dirty="0"/>
              <a:t>REST-API</a:t>
            </a:r>
            <a:endParaRPr lang="en-US" sz="1400" b="1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46EC77C-B721-E328-4047-3F90EB6128EB}"/>
              </a:ext>
            </a:extLst>
          </p:cNvPr>
          <p:cNvGrpSpPr/>
          <p:nvPr/>
        </p:nvGrpSpPr>
        <p:grpSpPr>
          <a:xfrm>
            <a:off x="4451697" y="1244563"/>
            <a:ext cx="1222217" cy="820044"/>
            <a:chOff x="4173813" y="1456277"/>
            <a:chExt cx="1222217" cy="820044"/>
          </a:xfrm>
        </p:grpSpPr>
        <p:pic>
          <p:nvPicPr>
            <p:cNvPr id="90" name="Imatge 37">
              <a:extLst>
                <a:ext uri="{FF2B5EF4-FFF2-40B4-BE49-F238E27FC236}">
                  <a16:creationId xmlns:a16="http://schemas.microsoft.com/office/drawing/2014/main" id="{F832A238-80CC-09C4-995D-069B31D09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207" y="1537776"/>
              <a:ext cx="1083429" cy="657047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1EA5164-7D59-B001-382B-A57E262494B5}"/>
                </a:ext>
              </a:extLst>
            </p:cNvPr>
            <p:cNvSpPr/>
            <p:nvPr/>
          </p:nvSpPr>
          <p:spPr>
            <a:xfrm>
              <a:off x="4173813" y="1456277"/>
              <a:ext cx="1222217" cy="820044"/>
            </a:xfrm>
            <a:prstGeom prst="rect">
              <a:avLst/>
            </a:prstGeom>
            <a:noFill/>
            <a:ln w="25400" cap="flat" cmpd="sng" algn="ctr">
              <a:solidFill>
                <a:srgbClr val="4472C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endParaRPr lang="en-US" sz="1400" kern="0">
                <a:solidFill>
                  <a:schemeClr val="tx1"/>
                </a:solidFill>
                <a:latin typeface="Arial"/>
              </a:endParaRPr>
            </a:p>
          </p:txBody>
        </p:sp>
      </p:grpSp>
      <p:cxnSp>
        <p:nvCxnSpPr>
          <p:cNvPr id="93" name="Straight Connector 75">
            <a:extLst>
              <a:ext uri="{FF2B5EF4-FFF2-40B4-BE49-F238E27FC236}">
                <a16:creationId xmlns:a16="http://schemas.microsoft.com/office/drawing/2014/main" id="{DE7D5EC3-618B-10EE-34B2-F491850F7D56}"/>
              </a:ext>
            </a:extLst>
          </p:cNvPr>
          <p:cNvCxnSpPr>
            <a:cxnSpLocks/>
            <a:stCxn id="91" idx="1"/>
            <a:endCxn id="19" idx="0"/>
          </p:cNvCxnSpPr>
          <p:nvPr/>
        </p:nvCxnSpPr>
        <p:spPr>
          <a:xfrm rot="10800000" flipV="1">
            <a:off x="3226021" y="1654585"/>
            <a:ext cx="1225677" cy="698878"/>
          </a:xfrm>
          <a:prstGeom prst="curvedConnector2">
            <a:avLst/>
          </a:prstGeom>
          <a:ln>
            <a:solidFill>
              <a:srgbClr val="3F6E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75">
            <a:extLst>
              <a:ext uri="{FF2B5EF4-FFF2-40B4-BE49-F238E27FC236}">
                <a16:creationId xmlns:a16="http://schemas.microsoft.com/office/drawing/2014/main" id="{949D15AF-A13F-07C3-2367-C7AC93BCAF25}"/>
              </a:ext>
            </a:extLst>
          </p:cNvPr>
          <p:cNvCxnSpPr>
            <a:cxnSpLocks/>
            <a:stCxn id="91" idx="3"/>
            <a:endCxn id="70" idx="0"/>
          </p:cNvCxnSpPr>
          <p:nvPr/>
        </p:nvCxnSpPr>
        <p:spPr>
          <a:xfrm>
            <a:off x="5673914" y="1654585"/>
            <a:ext cx="1245594" cy="698876"/>
          </a:xfrm>
          <a:prstGeom prst="curvedConnector2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6" descr="Open Networking Foundation">
            <a:extLst>
              <a:ext uri="{FF2B5EF4-FFF2-40B4-BE49-F238E27FC236}">
                <a16:creationId xmlns:a16="http://schemas.microsoft.com/office/drawing/2014/main" id="{EB28166C-20C9-C2AA-BD09-C40CEB29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32" y="1384312"/>
            <a:ext cx="635545" cy="63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5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EC7D8-AB3A-E11C-33B7-8EA88B486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B325-92EF-F786-19E1-BE36024395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CD778E7-79B5-4BD6-8868-19B327745117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Imatge 1081">
            <a:extLst>
              <a:ext uri="{FF2B5EF4-FFF2-40B4-BE49-F238E27FC236}">
                <a16:creationId xmlns:a16="http://schemas.microsoft.com/office/drawing/2014/main" id="{167E8089-60A7-EAB8-5D13-34457FDA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" y="1294071"/>
            <a:ext cx="11679174" cy="4901244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0EA8750-78F3-0FF7-DCAF-810C54F56D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8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8CF3C-C02A-4D8B-9888-DF58E0EF24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11500" b="1" dirty="0">
                <a:solidFill>
                  <a:srgbClr val="2DAAE1"/>
                </a:solidFill>
              </a:rPr>
              <a:t>DEMO</a:t>
            </a:r>
          </a:p>
          <a:p>
            <a:pPr marL="0" indent="0" algn="ctr">
              <a:buNone/>
            </a:pPr>
            <a:endParaRPr lang="es-ES" sz="3600" b="1" dirty="0">
              <a:solidFill>
                <a:srgbClr val="2DAAE1"/>
              </a:solidFill>
            </a:endParaRPr>
          </a:p>
          <a:p>
            <a:pPr marL="0" indent="0" algn="ctr">
              <a:buNone/>
            </a:pPr>
            <a:r>
              <a:rPr lang="es-ES" sz="3600" b="1" dirty="0">
                <a:solidFill>
                  <a:srgbClr val="2DAAE1"/>
                </a:solidFill>
              </a:rPr>
              <a:t>Try </a:t>
            </a:r>
            <a:r>
              <a:rPr lang="es-ES" sz="3600" b="1" dirty="0" err="1">
                <a:solidFill>
                  <a:srgbClr val="2DAAE1"/>
                </a:solidFill>
              </a:rPr>
              <a:t>it</a:t>
            </a:r>
            <a:r>
              <a:rPr lang="es-ES" sz="3600" b="1" dirty="0">
                <a:solidFill>
                  <a:srgbClr val="2DAAE1"/>
                </a:solidFill>
              </a:rPr>
              <a:t> </a:t>
            </a:r>
            <a:r>
              <a:rPr lang="es-ES" sz="3600" b="1" dirty="0" err="1">
                <a:solidFill>
                  <a:srgbClr val="2DAAE1"/>
                </a:solidFill>
              </a:rPr>
              <a:t>yourself</a:t>
            </a:r>
            <a:r>
              <a:rPr lang="es-ES" sz="3600" b="1" dirty="0">
                <a:solidFill>
                  <a:srgbClr val="2DAAE1"/>
                </a:solidFill>
              </a:rPr>
              <a:t>:</a:t>
            </a:r>
          </a:p>
          <a:p>
            <a:pPr marL="0" indent="0" algn="ctr">
              <a:buNone/>
            </a:pPr>
            <a:r>
              <a:rPr lang="es-ES" sz="3200" b="1" dirty="0">
                <a:solidFill>
                  <a:srgbClr val="2DAAE1"/>
                </a:solidFill>
                <a:hlinkClick r:id="rId2"/>
              </a:rPr>
              <a:t>https://labs.etsi.org/rep/tfs/controller</a:t>
            </a:r>
            <a:endParaRPr lang="es-ES" sz="3200" b="1" dirty="0">
              <a:solidFill>
                <a:srgbClr val="2DAAE1"/>
              </a:solidFill>
            </a:endParaRPr>
          </a:p>
          <a:p>
            <a:pPr marL="0" indent="0" algn="ctr">
              <a:buNone/>
            </a:pPr>
            <a:endParaRPr lang="es-ES" sz="3200" b="1" dirty="0">
              <a:solidFill>
                <a:srgbClr val="2DAAE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3C9F-EF64-4E35-94AB-EC90981BA4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778E7-79B5-4BD6-8868-19B32774511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2DAAE1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2DAAE1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1F24886-EF03-B184-57D0-8ED2825D92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544566" y="6356350"/>
            <a:ext cx="7102868" cy="365125"/>
          </a:xfrm>
        </p:spPr>
        <p:txBody>
          <a:bodyPr/>
          <a:lstStyle/>
          <a:p>
            <a:r>
              <a:rPr lang="en-GB" dirty="0"/>
              <a:t>OFC’23 – Demo </a:t>
            </a:r>
            <a:r>
              <a:rPr lang="en-US" dirty="0"/>
              <a:t>Slice grouping for transport slices using hierarchical multi-domain SDN control of IP over DWDM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882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ing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ing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0fdfec19-65c7-40ac-97d9-5938f27efef1" xsi:nil="true"/>
    <lcf76f155ced4ddcb4097134ff3c332f xmlns="0fdfec19-65c7-40ac-97d9-5938f27efef1">
      <Terms xmlns="http://schemas.microsoft.com/office/infopath/2007/PartnerControls"/>
    </lcf76f155ced4ddcb4097134ff3c332f>
    <TaxCatchAll xmlns="79075aad-9d88-424d-ad9d-ae8fc0ef8b0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8D182AFD9B214DA3F3E234C27CC3CB" ma:contentTypeVersion="17" ma:contentTypeDescription="Crear nuevo documento." ma:contentTypeScope="" ma:versionID="c3d975e487441b39d2f05cc58dcae799">
  <xsd:schema xmlns:xsd="http://www.w3.org/2001/XMLSchema" xmlns:xs="http://www.w3.org/2001/XMLSchema" xmlns:p="http://schemas.microsoft.com/office/2006/metadata/properties" xmlns:ns2="0fdfec19-65c7-40ac-97d9-5938f27efef1" xmlns:ns3="79075aad-9d88-424d-ad9d-ae8fc0ef8b00" targetNamespace="http://schemas.microsoft.com/office/2006/metadata/properties" ma:root="true" ma:fieldsID="f87e71996c82d43c7950c017b36a8791" ns2:_="" ns3:_="">
    <xsd:import namespace="0fdfec19-65c7-40ac-97d9-5938f27efef1"/>
    <xsd:import namespace="79075aad-9d88-424d-ad9d-ae8fc0ef8b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_Flow_SignoffStatu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fec19-65c7-40ac-97d9-5938f27ef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12bd4960-4a8b-4549-bf11-4a3256c474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75aad-9d88-424d-ad9d-ae8fc0ef8b0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58701ad-b28c-4764-a187-1edd65963ed2}" ma:internalName="TaxCatchAll" ma:showField="CatchAllData" ma:web="79075aad-9d88-424d-ad9d-ae8fc0ef8b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A6CDDD-49AA-4F1D-8082-6CB405C937C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9075aad-9d88-424d-ad9d-ae8fc0ef8b00"/>
    <ds:schemaRef ds:uri="0fdfec19-65c7-40ac-97d9-5938f27efef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AC30526-F3BA-4235-AC0E-E7D675DB87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B88CFD-8113-4DF2-ABAE-763FB3703A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dfec19-65c7-40ac-97d9-5938f27efef1"/>
    <ds:schemaRef ds:uri="79075aad-9d88-424d-ad9d-ae8fc0ef8b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923</Words>
  <Application>Microsoft Office PowerPoint</Application>
  <PresentationFormat>Widescreen</PresentationFormat>
  <Paragraphs>135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Consolas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Morales Perez, Ana Maria</dc:creator>
  <cp:lastModifiedBy>Lluis Gifre</cp:lastModifiedBy>
  <cp:revision>39</cp:revision>
  <dcterms:created xsi:type="dcterms:W3CDTF">2021-01-08T08:14:09Z</dcterms:created>
  <dcterms:modified xsi:type="dcterms:W3CDTF">2023-03-02T16:11:26Z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0x010100A98D182AFD9B214DA3F3E234C27CC3CB</vt:lpwstr>
  </property>
  <property fmtid="{D5CDD505-2E9C-101B-9397-08002B2CF9AE}" pid="3" name="MSIP_Label_e463cba9-5f6c-478d-9329-7b2295e4e8ed_Enabled">
    <vt:lpwstr>true</vt:lpwstr>
  </property>
  <property fmtid="{D5CDD505-2E9C-101B-9397-08002B2CF9AE}" pid="4" name="MSIP_Label_e463cba9-5f6c-478d-9329-7b2295e4e8ed_SetDate">
    <vt:lpwstr>2021-03-25T11:59:22Z</vt:lpwstr>
  </property>
  <property fmtid="{D5CDD505-2E9C-101B-9397-08002B2CF9AE}" pid="5" name="MSIP_Label_e463cba9-5f6c-478d-9329-7b2295e4e8ed_Method">
    <vt:lpwstr>Standard</vt:lpwstr>
  </property>
  <property fmtid="{D5CDD505-2E9C-101B-9397-08002B2CF9AE}" pid="6" name="MSIP_Label_e463cba9-5f6c-478d-9329-7b2295e4e8ed_Name">
    <vt:lpwstr>All Employees_2</vt:lpwstr>
  </property>
  <property fmtid="{D5CDD505-2E9C-101B-9397-08002B2CF9AE}" pid="7" name="MSIP_Label_e463cba9-5f6c-478d-9329-7b2295e4e8ed_SiteId">
    <vt:lpwstr>33440fc6-b7c7-412c-bb73-0e70b0198d5a</vt:lpwstr>
  </property>
  <property fmtid="{D5CDD505-2E9C-101B-9397-08002B2CF9AE}" pid="8" name="MSIP_Label_e463cba9-5f6c-478d-9329-7b2295e4e8ed_ActionId">
    <vt:lpwstr>a6cb26fe-6f53-4de1-b56d-95266d3f1758</vt:lpwstr>
  </property>
  <property fmtid="{D5CDD505-2E9C-101B-9397-08002B2CF9AE}" pid="9" name="MSIP_Label_e463cba9-5f6c-478d-9329-7b2295e4e8ed_ContentBits">
    <vt:lpwstr>0</vt:lpwstr>
  </property>
  <property fmtid="{D5CDD505-2E9C-101B-9397-08002B2CF9AE}" pid="10" name="MediaServiceImageTags">
    <vt:lpwstr/>
  </property>
</Properties>
</file>